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43"/>
  </p:notesMasterIdLst>
  <p:sldIdLst>
    <p:sldId id="372" r:id="rId2"/>
    <p:sldId id="256" r:id="rId3"/>
    <p:sldId id="325" r:id="rId4"/>
    <p:sldId id="355" r:id="rId5"/>
    <p:sldId id="326" r:id="rId6"/>
    <p:sldId id="328" r:id="rId7"/>
    <p:sldId id="329" r:id="rId8"/>
    <p:sldId id="333" r:id="rId9"/>
    <p:sldId id="334" r:id="rId10"/>
    <p:sldId id="340" r:id="rId11"/>
    <p:sldId id="341" r:id="rId12"/>
    <p:sldId id="342" r:id="rId13"/>
    <p:sldId id="343" r:id="rId14"/>
    <p:sldId id="347" r:id="rId15"/>
    <p:sldId id="346" r:id="rId16"/>
    <p:sldId id="357" r:id="rId17"/>
    <p:sldId id="376" r:id="rId18"/>
    <p:sldId id="375" r:id="rId19"/>
    <p:sldId id="358" r:id="rId20"/>
    <p:sldId id="369" r:id="rId21"/>
    <p:sldId id="370" r:id="rId22"/>
    <p:sldId id="371" r:id="rId23"/>
    <p:sldId id="360" r:id="rId24"/>
    <p:sldId id="373" r:id="rId25"/>
    <p:sldId id="361" r:id="rId26"/>
    <p:sldId id="377" r:id="rId27"/>
    <p:sldId id="301" r:id="rId28"/>
    <p:sldId id="315" r:id="rId29"/>
    <p:sldId id="316" r:id="rId30"/>
    <p:sldId id="317" r:id="rId31"/>
    <p:sldId id="374" r:id="rId32"/>
    <p:sldId id="302" r:id="rId33"/>
    <p:sldId id="303" r:id="rId34"/>
    <p:sldId id="318" r:id="rId35"/>
    <p:sldId id="319" r:id="rId36"/>
    <p:sldId id="320" r:id="rId37"/>
    <p:sldId id="305" r:id="rId38"/>
    <p:sldId id="323" r:id="rId39"/>
    <p:sldId id="350" r:id="rId40"/>
    <p:sldId id="378" r:id="rId41"/>
    <p:sldId id="379" r:id="rId42"/>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500" autoAdjust="0"/>
    <p:restoredTop sz="88889" autoAdjust="0"/>
  </p:normalViewPr>
  <p:slideViewPr>
    <p:cSldViewPr>
      <p:cViewPr varScale="1">
        <p:scale>
          <a:sx n="93" d="100"/>
          <a:sy n="93" d="100"/>
        </p:scale>
        <p:origin x="-41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ru-RU"/>
          </a:p>
        </p:txBody>
      </p:sp>
      <p:sp>
        <p:nvSpPr>
          <p:cNvPr id="9933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ru-RU"/>
          </a:p>
        </p:txBody>
      </p:sp>
      <p:sp>
        <p:nvSpPr>
          <p:cNvPr id="133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9933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9933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ru-RU"/>
          </a:p>
        </p:txBody>
      </p:sp>
      <p:sp>
        <p:nvSpPr>
          <p:cNvPr id="9933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8322117-9144-4994-9FA1-4244E78B1A6C}" type="slidenum">
              <a:rPr lang="ru-RU"/>
              <a:pPr>
                <a:defRPr/>
              </a:pPr>
              <a:t>‹#›</a:t>
            </a:fld>
            <a:endParaRPr lang="ru-RU"/>
          </a:p>
        </p:txBody>
      </p:sp>
    </p:spTree>
    <p:extLst>
      <p:ext uri="{BB962C8B-B14F-4D97-AF65-F5344CB8AC3E}">
        <p14:creationId xmlns:p14="http://schemas.microsoft.com/office/powerpoint/2010/main" val="33939162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Образ слайда 1"/>
          <p:cNvSpPr>
            <a:spLocks noGrp="1" noRot="1" noChangeAspect="1" noTextEdit="1"/>
          </p:cNvSpPr>
          <p:nvPr>
            <p:ph type="sldImg"/>
          </p:nvPr>
        </p:nvSpPr>
        <p:spPr>
          <a:ln/>
        </p:spPr>
      </p:sp>
      <p:sp>
        <p:nvSpPr>
          <p:cNvPr id="16386" name="Заметки 2"/>
          <p:cNvSpPr>
            <a:spLocks noGrp="1"/>
          </p:cNvSpPr>
          <p:nvPr>
            <p:ph type="body" idx="1"/>
          </p:nvPr>
        </p:nvSpPr>
        <p:spPr>
          <a:noFill/>
          <a:ln/>
        </p:spPr>
        <p:txBody>
          <a:bodyPr/>
          <a:lstStyle/>
          <a:p>
            <a:pPr eaLnBrk="1" hangingPunct="1"/>
            <a:r>
              <a:rPr lang="ru-RU" smtClean="0"/>
              <a:t>Здравствуйте, ребята!</a:t>
            </a:r>
            <a:endParaRPr lang="en-US" smtClean="0"/>
          </a:p>
          <a:p>
            <a:pPr eaLnBrk="1" hangingPunct="1"/>
            <a:r>
              <a:rPr lang="ru-RU" smtClean="0"/>
              <a:t>Сегодня мы поговорим с вами на очень приятную и интересную тему – «Праздничная культура».  В жизни большинства людей есть дни труда, а есть свободные  дни для отдыха. Каждый выходной это тоже маленький праздник. Но бывают особые дни, праздничные ,когда привычный ритм жизни меняется. </a:t>
            </a:r>
          </a:p>
          <a:p>
            <a:pPr eaLnBrk="1" hangingPunct="1"/>
            <a:endParaRPr lang="ru-RU" smtClean="0"/>
          </a:p>
        </p:txBody>
      </p:sp>
      <p:sp>
        <p:nvSpPr>
          <p:cNvPr id="16387" name="Номер слайда 3"/>
          <p:cNvSpPr>
            <a:spLocks noGrp="1"/>
          </p:cNvSpPr>
          <p:nvPr>
            <p:ph type="sldNum" sz="quarter" idx="5"/>
          </p:nvPr>
        </p:nvSpPr>
        <p:spPr>
          <a:noFill/>
        </p:spPr>
        <p:txBody>
          <a:bodyPr/>
          <a:lstStyle/>
          <a:p>
            <a:fld id="{36709159-57BE-4E14-B826-F29FE552CAB6}" type="slidenum">
              <a:rPr lang="ru-RU" smtClean="0"/>
              <a:pPr/>
              <a:t>2</a:t>
            </a:fld>
            <a:endParaRPr lang="ru-RU"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Образ слайда 1"/>
          <p:cNvSpPr>
            <a:spLocks noGrp="1" noRot="1" noChangeAspect="1" noTextEdit="1"/>
          </p:cNvSpPr>
          <p:nvPr>
            <p:ph type="sldImg"/>
          </p:nvPr>
        </p:nvSpPr>
        <p:spPr>
          <a:ln/>
        </p:spPr>
      </p:sp>
      <p:sp>
        <p:nvSpPr>
          <p:cNvPr id="18434" name="Заметки 2"/>
          <p:cNvSpPr>
            <a:spLocks noGrp="1"/>
          </p:cNvSpPr>
          <p:nvPr>
            <p:ph type="body" idx="1"/>
          </p:nvPr>
        </p:nvSpPr>
        <p:spPr>
          <a:noFill/>
          <a:ln/>
        </p:spPr>
        <p:txBody>
          <a:bodyPr/>
          <a:lstStyle/>
          <a:p>
            <a:pPr eaLnBrk="1" hangingPunct="1"/>
            <a:r>
              <a:rPr lang="ru-RU" b="1" smtClean="0"/>
              <a:t>Вот недавно прошел большой православный праздник – Пасха.</a:t>
            </a:r>
          </a:p>
          <a:p>
            <a:pPr eaLnBrk="1" hangingPunct="1"/>
            <a:r>
              <a:rPr lang="ru-RU" b="1" smtClean="0"/>
              <a:t>Мы знаем, что кто-то из ребят подготовил стихи</a:t>
            </a:r>
            <a:endParaRPr lang="ru-RU" smtClean="0"/>
          </a:p>
        </p:txBody>
      </p:sp>
      <p:sp>
        <p:nvSpPr>
          <p:cNvPr id="18435" name="Номер слайда 3"/>
          <p:cNvSpPr>
            <a:spLocks noGrp="1"/>
          </p:cNvSpPr>
          <p:nvPr>
            <p:ph type="sldNum" sz="quarter" idx="5"/>
          </p:nvPr>
        </p:nvSpPr>
        <p:spPr>
          <a:noFill/>
        </p:spPr>
        <p:txBody>
          <a:bodyPr/>
          <a:lstStyle/>
          <a:p>
            <a:fld id="{2B443B68-0BF5-4B68-9C42-8083D08F8BCD}" type="slidenum">
              <a:rPr lang="ru-RU" smtClean="0"/>
              <a:pPr/>
              <a:t>3</a:t>
            </a:fld>
            <a:endParaRPr lang="ru-R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Образ слайда 1"/>
          <p:cNvSpPr>
            <a:spLocks noGrp="1" noRot="1" noChangeAspect="1" noTextEdit="1"/>
          </p:cNvSpPr>
          <p:nvPr>
            <p:ph type="sldImg"/>
          </p:nvPr>
        </p:nvSpPr>
        <p:spPr>
          <a:ln/>
        </p:spPr>
      </p:sp>
      <p:sp>
        <p:nvSpPr>
          <p:cNvPr id="20482" name="Заметки 2"/>
          <p:cNvSpPr>
            <a:spLocks noGrp="1"/>
          </p:cNvSpPr>
          <p:nvPr>
            <p:ph type="body" idx="1"/>
          </p:nvPr>
        </p:nvSpPr>
        <p:spPr>
          <a:noFill/>
          <a:ln/>
        </p:spPr>
        <p:txBody>
          <a:bodyPr/>
          <a:lstStyle/>
          <a:p>
            <a:pPr eaLnBrk="1" hangingPunct="1"/>
            <a:r>
              <a:rPr lang="ru-RU" smtClean="0"/>
              <a:t>Ребята, а как вы думаете, почему именно ветку вербы несли в Церковь?</a:t>
            </a:r>
          </a:p>
          <a:p>
            <a:pPr eaLnBrk="1" hangingPunct="1"/>
            <a:r>
              <a:rPr lang="ru-RU" smtClean="0"/>
              <a:t>В России в этот день верующие приходят в храм с ветками вербы, ивы или ветлы, которые первыми распускаются здесь весной. Они заменяют пальмовые ветви, которыми иудеи встречали Иисуса в Иерусалиме. </a:t>
            </a:r>
          </a:p>
          <a:p>
            <a:pPr eaLnBrk="1" hangingPunct="1"/>
            <a:r>
              <a:rPr lang="ru-RU" b="1" smtClean="0"/>
              <a:t>Праздник Пасхи отмечался уже в самые ранние апостольские времена. Древняя Церковь под именем Пасхи соединяла два воспоминания - о страданиях и Воскресении Христа. Неделя, предшествующая Воскресению, называлась «Пасха крестная», а неделя, следующая за ним, - «Пасха Воскресения». Впоследствии эти недели получили название Страстной и Светлой седмице.</a:t>
            </a:r>
          </a:p>
          <a:p>
            <a:pPr eaLnBrk="1" hangingPunct="1"/>
            <a:endParaRPr lang="ru-RU" smtClean="0"/>
          </a:p>
        </p:txBody>
      </p:sp>
      <p:sp>
        <p:nvSpPr>
          <p:cNvPr id="20483" name="Номер слайда 3"/>
          <p:cNvSpPr>
            <a:spLocks noGrp="1"/>
          </p:cNvSpPr>
          <p:nvPr>
            <p:ph type="sldNum" sz="quarter" idx="5"/>
          </p:nvPr>
        </p:nvSpPr>
        <p:spPr>
          <a:noFill/>
        </p:spPr>
        <p:txBody>
          <a:bodyPr/>
          <a:lstStyle/>
          <a:p>
            <a:fld id="{DE9480C9-0320-44FF-95D0-8E3846786D1B}" type="slidenum">
              <a:rPr lang="ru-RU" smtClean="0"/>
              <a:pPr/>
              <a:t>4</a:t>
            </a:fld>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Образ слайда 1"/>
          <p:cNvSpPr>
            <a:spLocks noGrp="1" noRot="1" noChangeAspect="1" noTextEdit="1"/>
          </p:cNvSpPr>
          <p:nvPr>
            <p:ph type="sldImg"/>
          </p:nvPr>
        </p:nvSpPr>
        <p:spPr>
          <a:ln/>
        </p:spPr>
      </p:sp>
      <p:sp>
        <p:nvSpPr>
          <p:cNvPr id="3" name="Заметки 2"/>
          <p:cNvSpPr>
            <a:spLocks noGrp="1"/>
          </p:cNvSpPr>
          <p:nvPr>
            <p:ph type="body" idx="1"/>
          </p:nvPr>
        </p:nvSpPr>
        <p:spPr/>
        <p:txBody>
          <a:bodyPr>
            <a:normAutofit lnSpcReduction="10000"/>
          </a:bodyPr>
          <a:lstStyle/>
          <a:p>
            <a:pPr eaLnBrk="1" hangingPunct="1">
              <a:defRPr/>
            </a:pPr>
            <a:r>
              <a:rPr lang="ru-RU" b="1" dirty="0" smtClean="0"/>
              <a:t>А в начале мая мы будем рады отметить праздник Весны и Труда – Первомай.</a:t>
            </a:r>
            <a:endParaRPr lang="en-US" b="1" dirty="0" smtClean="0"/>
          </a:p>
          <a:p>
            <a:pPr eaLnBrk="1" hangingPunct="1">
              <a:defRPr/>
            </a:pPr>
            <a:r>
              <a:rPr lang="ru-RU" b="1" dirty="0" smtClean="0"/>
              <a:t>Эти праздники отмечаются в память о таких разных событиях. Кто сможет напомнить, что послужило причиной их возникновения?</a:t>
            </a:r>
          </a:p>
          <a:p>
            <a:pPr eaLnBrk="1" hangingPunct="1">
              <a:lnSpc>
                <a:spcPct val="80000"/>
              </a:lnSpc>
              <a:defRPr/>
            </a:pPr>
            <a:r>
              <a:rPr lang="ru-RU" b="1" dirty="0" smtClean="0"/>
              <a:t>Слово «Пасха» в переводе с древнееврейского языка означает — «прошел мимо». Праздник этот был установлен Господом перед исходом израильтян из Египта в то время, когда фараон, несмотря на предыдущие, ниспосланные Богом казни на народ египетский, не отпускал израильтян в пустыню, и Бог объявил последнюю, самую страшную казнь — смерть первенцев от первенца фараона до первенцев рабыни и всего первородного скота.</a:t>
            </a:r>
          </a:p>
          <a:p>
            <a:pPr eaLnBrk="1" hangingPunct="1">
              <a:lnSpc>
                <a:spcPct val="80000"/>
              </a:lnSpc>
              <a:defRPr/>
            </a:pPr>
            <a:r>
              <a:rPr lang="ru-RU" dirty="0" smtClean="0"/>
              <a:t>«И сказал Господь Моисею и Аарону: месяц сей да будет у вас началом месяцев…В десятый день сего месяца пусть возьмут себе каждый одного агнца по семействам…И пусть возьмут от крови его и помажут на обоих косяках и на перекладине дверей в домах, где будут есть его…Это Пасха Господня…Храните сие как закон для себя и для сынов своих во веки…И когда скажут вам дети ваши: что это за служение? скажете: это пасхальная жертва Господу, который прошел мимо домов сынов </a:t>
            </a:r>
            <a:r>
              <a:rPr lang="ru-RU" dirty="0" err="1" smtClean="0"/>
              <a:t>израилевых</a:t>
            </a:r>
            <a:r>
              <a:rPr lang="ru-RU" dirty="0" smtClean="0"/>
              <a:t> в Египте, когда поражал египтян, и </a:t>
            </a:r>
            <a:r>
              <a:rPr lang="ru-RU" dirty="0" err="1" smtClean="0"/>
              <a:t>домы</a:t>
            </a:r>
            <a:r>
              <a:rPr lang="ru-RU" dirty="0" smtClean="0"/>
              <a:t> наши избавил» (Исх. XII:2—27).</a:t>
            </a:r>
          </a:p>
          <a:p>
            <a:pPr eaLnBrk="1" hangingPunct="1">
              <a:lnSpc>
                <a:spcPct val="80000"/>
              </a:lnSpc>
              <a:defRPr/>
            </a:pPr>
            <a:r>
              <a:rPr lang="ru-RU" dirty="0" smtClean="0"/>
              <a:t>События Ветхого Завета подготавливали людей к более значительным событиям Нового Завета. Праздник Воскресения Христова называется Пасхой потому, что, как и когда-то, Господь освободил людей от рабства, но теперь уже всех, а не только евреев. Казнь, т.е. вечная смерть, теперь прошла мимо, так как Спаситель освободил нас Своим Воскресением от греха и смерти</a:t>
            </a:r>
          </a:p>
          <a:p>
            <a:pPr eaLnBrk="1" hangingPunct="1">
              <a:defRPr/>
            </a:pPr>
            <a:endParaRPr lang="ru-RU" b="1" dirty="0" smtClean="0"/>
          </a:p>
          <a:p>
            <a:pPr eaLnBrk="1" hangingPunct="1">
              <a:defRPr/>
            </a:pPr>
            <a:endParaRPr lang="ru-RU" dirty="0" smtClean="0"/>
          </a:p>
        </p:txBody>
      </p:sp>
      <p:sp>
        <p:nvSpPr>
          <p:cNvPr id="22531" name="Номер слайда 3"/>
          <p:cNvSpPr>
            <a:spLocks noGrp="1"/>
          </p:cNvSpPr>
          <p:nvPr>
            <p:ph type="sldNum" sz="quarter" idx="5"/>
          </p:nvPr>
        </p:nvSpPr>
        <p:spPr>
          <a:noFill/>
        </p:spPr>
        <p:txBody>
          <a:bodyPr/>
          <a:lstStyle/>
          <a:p>
            <a:fld id="{212B7F81-250B-4D42-88DD-4EF2563A4820}" type="slidenum">
              <a:rPr lang="ru-RU" smtClean="0"/>
              <a:pPr/>
              <a:t>5</a:t>
            </a:fld>
            <a:endParaRPr lang="ru-RU"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Образ слайда 1"/>
          <p:cNvSpPr>
            <a:spLocks noGrp="1" noRot="1" noChangeAspect="1" noTextEdit="1"/>
          </p:cNvSpPr>
          <p:nvPr>
            <p:ph type="sldImg"/>
          </p:nvPr>
        </p:nvSpPr>
        <p:spPr>
          <a:ln/>
        </p:spPr>
      </p:sp>
      <p:sp>
        <p:nvSpPr>
          <p:cNvPr id="3" name="Заметки 2"/>
          <p:cNvSpPr>
            <a:spLocks noGrp="1"/>
          </p:cNvSpPr>
          <p:nvPr>
            <p:ph type="body" idx="1"/>
          </p:nvPr>
        </p:nvSpPr>
        <p:spPr/>
        <p:txBody>
          <a:bodyPr>
            <a:normAutofit fontScale="92500" lnSpcReduction="20000"/>
          </a:bodyPr>
          <a:lstStyle/>
          <a:p>
            <a:pPr eaLnBrk="1" hangingPunct="1">
              <a:defRPr/>
            </a:pPr>
            <a:r>
              <a:rPr lang="ru-RU" b="1" dirty="0" smtClean="0"/>
              <a:t>Ребята, как вы думаете , всегда ли были праздники у людей? </a:t>
            </a:r>
          </a:p>
          <a:p>
            <a:pPr eaLnBrk="1" hangingPunct="1">
              <a:lnSpc>
                <a:spcPct val="80000"/>
              </a:lnSpc>
              <a:defRPr/>
            </a:pPr>
            <a:r>
              <a:rPr lang="ru-RU" b="1" dirty="0" smtClean="0"/>
              <a:t>Трудно даже представить, что когда-то все было иначе</a:t>
            </a:r>
          </a:p>
          <a:p>
            <a:pPr eaLnBrk="1" hangingPunct="1">
              <a:lnSpc>
                <a:spcPct val="80000"/>
              </a:lnSpc>
              <a:defRPr/>
            </a:pPr>
            <a:r>
              <a:rPr lang="ru-RU" b="1" dirty="0" smtClean="0"/>
              <a:t>Увы, веселых праздников, которые мы так любим, раньше.. не было.</a:t>
            </a:r>
          </a:p>
          <a:p>
            <a:pPr eaLnBrk="1" hangingPunct="1">
              <a:lnSpc>
                <a:spcPct val="80000"/>
              </a:lnSpc>
              <a:defRPr/>
            </a:pPr>
            <a:r>
              <a:rPr lang="ru-RU" b="1" dirty="0" smtClean="0"/>
              <a:t>Даже  Нового года не было – на Руси его стали отмечать 300 лет назад..</a:t>
            </a:r>
          </a:p>
          <a:p>
            <a:pPr eaLnBrk="1" hangingPunct="1">
              <a:lnSpc>
                <a:spcPct val="80000"/>
              </a:lnSpc>
              <a:defRPr/>
            </a:pPr>
            <a:r>
              <a:rPr lang="ru-RU" b="1" dirty="0" smtClean="0"/>
              <a:t>Празднование дней рождений и вовсе возникло 100-150 лет назад.</a:t>
            </a:r>
          </a:p>
          <a:p>
            <a:pPr eaLnBrk="1" hangingPunct="1">
              <a:lnSpc>
                <a:spcPct val="80000"/>
              </a:lnSpc>
              <a:defRPr/>
            </a:pPr>
            <a:r>
              <a:rPr lang="ru-RU" b="1" dirty="0" smtClean="0"/>
              <a:t>А до этого – на протяжении многих тысячелетий – каждый праздник посвящался какому-нибудь из богов, населявших мир.</a:t>
            </a:r>
          </a:p>
          <a:p>
            <a:pPr eaLnBrk="1" hangingPunct="1">
              <a:lnSpc>
                <a:spcPct val="80000"/>
              </a:lnSpc>
              <a:defRPr/>
            </a:pPr>
            <a:r>
              <a:rPr lang="ru-RU" b="1" dirty="0" smtClean="0"/>
              <a:t>Древняя вера славян называется многобожием ,или язычеством.</a:t>
            </a:r>
          </a:p>
          <a:p>
            <a:pPr eaLnBrk="1" hangingPunct="1">
              <a:lnSpc>
                <a:spcPct val="80000"/>
              </a:lnSpc>
              <a:defRPr/>
            </a:pPr>
            <a:r>
              <a:rPr lang="ru-RU" b="1" dirty="0" smtClean="0"/>
              <a:t>Жили тяжело, еды не хватало, поэтому, чтобы задобрить богов – они дарили им подарки.</a:t>
            </a:r>
          </a:p>
          <a:p>
            <a:pPr eaLnBrk="1" hangingPunct="1">
              <a:lnSpc>
                <a:spcPct val="80000"/>
              </a:lnSpc>
              <a:defRPr/>
            </a:pPr>
            <a:r>
              <a:rPr lang="ru-RU" b="1" dirty="0" smtClean="0"/>
              <a:t>А, подарки были, в виде ритуальных песен и танцев..</a:t>
            </a:r>
          </a:p>
          <a:p>
            <a:pPr eaLnBrk="1" hangingPunct="1">
              <a:lnSpc>
                <a:spcPct val="80000"/>
              </a:lnSpc>
              <a:defRPr/>
            </a:pPr>
            <a:r>
              <a:rPr lang="ru-RU" b="1" dirty="0" smtClean="0"/>
              <a:t>Люди научились петь и танцевать..</a:t>
            </a:r>
          </a:p>
          <a:p>
            <a:pPr eaLnBrk="1" hangingPunct="1">
              <a:lnSpc>
                <a:spcPct val="80000"/>
              </a:lnSpc>
              <a:defRPr/>
            </a:pPr>
            <a:r>
              <a:rPr lang="ru-RU" b="1" dirty="0" smtClean="0"/>
              <a:t>«Охотничьи» танцы – подражание охоте на зверей или птиц, их движениям, повадкам.</a:t>
            </a:r>
          </a:p>
          <a:p>
            <a:pPr eaLnBrk="1" hangingPunct="1">
              <a:lnSpc>
                <a:spcPct val="80000"/>
              </a:lnSpc>
              <a:defRPr/>
            </a:pPr>
            <a:r>
              <a:rPr lang="ru-RU" b="1" dirty="0" smtClean="0"/>
              <a:t>Тем самым древние люди наколдовывали  удачную охоту..</a:t>
            </a:r>
          </a:p>
          <a:p>
            <a:pPr eaLnBrk="1" hangingPunct="1">
              <a:lnSpc>
                <a:spcPct val="80000"/>
              </a:lnSpc>
              <a:defRPr/>
            </a:pPr>
            <a:r>
              <a:rPr lang="ru-RU" b="1" dirty="0" smtClean="0"/>
              <a:t>Помните древнюю поговорку : «Делу время, а потехе час»?</a:t>
            </a:r>
          </a:p>
          <a:p>
            <a:pPr eaLnBrk="1" hangingPunct="1">
              <a:lnSpc>
                <a:spcPct val="80000"/>
              </a:lnSpc>
              <a:defRPr/>
            </a:pPr>
            <a:r>
              <a:rPr lang="ru-RU" b="1" dirty="0" smtClean="0"/>
              <a:t>В те времена , праздник был не потехой, а делом..</a:t>
            </a:r>
          </a:p>
          <a:p>
            <a:pPr eaLnBrk="1" hangingPunct="1">
              <a:lnSpc>
                <a:spcPct val="80000"/>
              </a:lnSpc>
              <a:defRPr/>
            </a:pPr>
            <a:r>
              <a:rPr lang="ru-RU" b="1" dirty="0" smtClean="0"/>
              <a:t>Самым главным  и любимым богом стало Солнце – Великий Коло.</a:t>
            </a:r>
          </a:p>
          <a:p>
            <a:pPr eaLnBrk="1" hangingPunct="1">
              <a:lnSpc>
                <a:spcPct val="80000"/>
              </a:lnSpc>
              <a:defRPr/>
            </a:pPr>
            <a:r>
              <a:rPr lang="ru-RU" b="1" dirty="0" smtClean="0"/>
              <a:t>Великий Коло – солнечное колесо, которое катится вокруг земли. Поэтому он является еще круглым годом и солнечный календарь – великое шествие через все времена года.</a:t>
            </a:r>
          </a:p>
          <a:p>
            <a:pPr eaLnBrk="1" hangingPunct="1">
              <a:lnSpc>
                <a:spcPct val="80000"/>
              </a:lnSpc>
              <a:defRPr/>
            </a:pPr>
            <a:r>
              <a:rPr lang="ru-RU" b="1" dirty="0" smtClean="0"/>
              <a:t>Праздники, связанные с временами года . существовали в древности не только у славян, но и других народов Земли : каждое время года ждали, зазывали, встречали и провожали.</a:t>
            </a:r>
          </a:p>
          <a:p>
            <a:pPr eaLnBrk="1" hangingPunct="1">
              <a:lnSpc>
                <a:spcPct val="80000"/>
              </a:lnSpc>
              <a:defRPr/>
            </a:pPr>
            <a:r>
              <a:rPr lang="ru-RU" b="1" dirty="0" smtClean="0"/>
              <a:t>Дни, которые в современных календарях помечены как весеннее и осеннее, летнее и зимнее солнцестояние . в древности у всех народов Земли считались самыми главными праздниками!</a:t>
            </a:r>
          </a:p>
          <a:p>
            <a:pPr eaLnBrk="1" hangingPunct="1">
              <a:defRPr/>
            </a:pPr>
            <a:endParaRPr lang="ru-RU" dirty="0" smtClean="0"/>
          </a:p>
        </p:txBody>
      </p:sp>
      <p:sp>
        <p:nvSpPr>
          <p:cNvPr id="24579" name="Номер слайда 3"/>
          <p:cNvSpPr>
            <a:spLocks noGrp="1"/>
          </p:cNvSpPr>
          <p:nvPr>
            <p:ph type="sldNum" sz="quarter" idx="5"/>
          </p:nvPr>
        </p:nvSpPr>
        <p:spPr>
          <a:noFill/>
        </p:spPr>
        <p:txBody>
          <a:bodyPr/>
          <a:lstStyle/>
          <a:p>
            <a:fld id="{AE59FAB0-65E6-4CA8-98C5-0B2D5FDB5C05}" type="slidenum">
              <a:rPr lang="ru-RU" smtClean="0"/>
              <a:pPr/>
              <a:t>6</a:t>
            </a:fld>
            <a:endParaRPr lang="ru-RU"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Образ слайда 1"/>
          <p:cNvSpPr>
            <a:spLocks noGrp="1" noRot="1" noChangeAspect="1" noTextEdit="1"/>
          </p:cNvSpPr>
          <p:nvPr>
            <p:ph type="sldImg"/>
          </p:nvPr>
        </p:nvSpPr>
        <p:spPr>
          <a:ln/>
        </p:spPr>
      </p:sp>
      <p:sp>
        <p:nvSpPr>
          <p:cNvPr id="26626" name="Заметки 2"/>
          <p:cNvSpPr>
            <a:spLocks noGrp="1"/>
          </p:cNvSpPr>
          <p:nvPr>
            <p:ph type="body" idx="1"/>
          </p:nvPr>
        </p:nvSpPr>
        <p:spPr>
          <a:noFill/>
          <a:ln/>
        </p:spPr>
        <p:txBody>
          <a:bodyPr/>
          <a:lstStyle/>
          <a:p>
            <a:pPr eaLnBrk="1" hangingPunct="1"/>
            <a:r>
              <a:rPr lang="ru-RU" smtClean="0"/>
              <a:t>Ну вот, мы выяснили, что праздники были не всегда. Когда же они зародились?  С чем связано их появление?</a:t>
            </a:r>
          </a:p>
          <a:p>
            <a:pPr eaLnBrk="1" hangingPunct="1"/>
            <a:r>
              <a:rPr lang="ru-RU" smtClean="0"/>
              <a:t>Первыми, еще в глубокой древности, возникли праздники, </a:t>
            </a:r>
            <a:r>
              <a:rPr lang="ru-RU" u="sng" smtClean="0"/>
              <a:t>связанные с земледельческим календарем предков восточных славян</a:t>
            </a:r>
            <a:r>
              <a:rPr lang="ru-RU" smtClean="0"/>
              <a:t>. В отличие от праздников более поздних времен, они имели преимущественно «магический» характер. Их цель – обеспечить здоровье людям и лад в семье, хороший урожай полевых и огородных культур, богатый приплод домашней живности. В конце X в. вместе с принятием христианства на Руси появились и новые праздники – церковные (христианские, православные, религиозные). Они были посвящены наиболее значительным событиям священной истории, особо чтимым христианским святым, чудотворным иконам. Индустрия так называемых ярмарочных праздников или развлечений для народа сложилась в России в основном к концу XVIII в. В XIX - начале XX в. городская и сельская ярмарочная площадь предлагала своим посетителям широкий выбор увеселений. </a:t>
            </a:r>
          </a:p>
          <a:p>
            <a:pPr eaLnBrk="1" hangingPunct="1"/>
            <a:endParaRPr lang="ru-RU" smtClean="0"/>
          </a:p>
        </p:txBody>
      </p:sp>
      <p:sp>
        <p:nvSpPr>
          <p:cNvPr id="26627" name="Номер слайда 3"/>
          <p:cNvSpPr>
            <a:spLocks noGrp="1"/>
          </p:cNvSpPr>
          <p:nvPr>
            <p:ph type="sldNum" sz="quarter" idx="5"/>
          </p:nvPr>
        </p:nvSpPr>
        <p:spPr>
          <a:noFill/>
        </p:spPr>
        <p:txBody>
          <a:bodyPr/>
          <a:lstStyle/>
          <a:p>
            <a:fld id="{EBE1A7D7-50E7-4D6E-B5D0-D5708D11E2D8}" type="slidenum">
              <a:rPr lang="ru-RU" smtClean="0"/>
              <a:pPr/>
              <a:t>7</a:t>
            </a:fld>
            <a:endParaRPr lang="ru-RU"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Образ слайда 1"/>
          <p:cNvSpPr>
            <a:spLocks noGrp="1" noRot="1" noChangeAspect="1" noTextEdit="1"/>
          </p:cNvSpPr>
          <p:nvPr>
            <p:ph type="sldImg"/>
          </p:nvPr>
        </p:nvSpPr>
        <p:spPr>
          <a:ln/>
        </p:spPr>
      </p:sp>
      <p:sp>
        <p:nvSpPr>
          <p:cNvPr id="28674" name="Заметки 2"/>
          <p:cNvSpPr>
            <a:spLocks noGrp="1"/>
          </p:cNvSpPr>
          <p:nvPr>
            <p:ph type="body" idx="1"/>
          </p:nvPr>
        </p:nvSpPr>
        <p:spPr>
          <a:noFill/>
          <a:ln/>
        </p:spPr>
        <p:txBody>
          <a:bodyPr/>
          <a:lstStyle/>
          <a:p>
            <a:pPr eaLnBrk="1" hangingPunct="1"/>
            <a:r>
              <a:rPr lang="ru-RU" smtClean="0"/>
              <a:t>. Примерно с 700-400 г.д.н.э. толпы пилигримов стекались со всей Греции в город Эливсин в начале сентября. В это время 10 дней подряд проходили празднества в честь богини плодородия Деметры. </a:t>
            </a:r>
          </a:p>
          <a:p>
            <a:pPr eaLnBrk="1" hangingPunct="1"/>
            <a:r>
              <a:rPr lang="ru-RU" smtClean="0"/>
              <a:t>Как и в Египетских мистериях, праздник в Греции начинался красочным шествием. Процессия двигалась сначала из Эливсина в Афины, а потом обратно. На протяжении нескольких дней жрецами и мистами (посвященными в мистерии) разыгрывались сцены их жизни Деметры и ее дочери Персефоны. Наиболее известный миф о богинях изложен у Гомера «Гимн Деметре». </a:t>
            </a:r>
          </a:p>
          <a:p>
            <a:pPr eaLnBrk="1" hangingPunct="1"/>
            <a:endParaRPr lang="ru-RU" smtClean="0"/>
          </a:p>
          <a:p>
            <a:pPr eaLnBrk="1" hangingPunct="1"/>
            <a:endParaRPr lang="ru-RU" b="1" smtClean="0"/>
          </a:p>
        </p:txBody>
      </p:sp>
      <p:sp>
        <p:nvSpPr>
          <p:cNvPr id="28675" name="Номер слайда 3"/>
          <p:cNvSpPr>
            <a:spLocks noGrp="1"/>
          </p:cNvSpPr>
          <p:nvPr>
            <p:ph type="sldNum" sz="quarter" idx="5"/>
          </p:nvPr>
        </p:nvSpPr>
        <p:spPr>
          <a:noFill/>
        </p:spPr>
        <p:txBody>
          <a:bodyPr/>
          <a:lstStyle/>
          <a:p>
            <a:fld id="{0C7B24E9-4AFC-4C80-BF4A-FEC10D5DCAFA}" type="slidenum">
              <a:rPr lang="ru-RU" smtClean="0"/>
              <a:pPr/>
              <a:t>8</a:t>
            </a:fld>
            <a:endParaRPr lang="ru-RU"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7"/>
          <p:cNvSpPr>
            <a:spLocks noGrp="1" noChangeArrowheads="1"/>
          </p:cNvSpPr>
          <p:nvPr>
            <p:ph type="sldNum" sz="quarter" idx="5"/>
          </p:nvPr>
        </p:nvSpPr>
        <p:spPr>
          <a:noFill/>
        </p:spPr>
        <p:txBody>
          <a:bodyPr/>
          <a:lstStyle/>
          <a:p>
            <a:fld id="{C05CA499-B3D7-4CB9-9443-124058A6AC0F}" type="slidenum">
              <a:rPr lang="ru-RU" smtClean="0"/>
              <a:pPr/>
              <a:t>9</a:t>
            </a:fld>
            <a:endParaRPr lang="ru-RU" smtClean="0"/>
          </a:p>
        </p:txBody>
      </p:sp>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pPr eaLnBrk="1" hangingPunct="1"/>
            <a:r>
              <a:rPr lang="ru-RU" smtClean="0"/>
              <a:t>Он рассказывает о том, как однажды </a:t>
            </a:r>
            <a:r>
              <a:rPr lang="ru-RU" b="1" smtClean="0"/>
              <a:t>Аид</a:t>
            </a:r>
            <a:r>
              <a:rPr lang="ru-RU" smtClean="0"/>
              <a:t>, бог загробного и подземного царства увидел юную Персефону, собирающую цветы, и влюбился в нее без памяти. Он стал просить руки дочери у Деметры, но так никак не хотела отдавать Персефону замуж за мрачного бога. Тогда Аид похитил девушку и скрыл ее под землей. Деметра девять дней скиталась по земле с заженными факелами, ища свою дочь. На десятый день, измученная и опечаленная потерей, она забрела в Эливсин, где ее приютил у себя царь </a:t>
            </a:r>
            <a:r>
              <a:rPr lang="ru-RU" b="1" smtClean="0"/>
              <a:t>Келей</a:t>
            </a:r>
            <a:r>
              <a:rPr lang="ru-RU" smtClean="0"/>
              <a:t>. Его дочери развеселили богиню, заставив забыть о горе. В благодарность за это Деметра стала кормилицей сына Клея. Она давала ему амброзию и закаляла в огне, чтобы тот стал бессмертным. Когда это увидел испугавшийся царь, ей пришлось раскрыть свою божественную личину. Тогда Келей решил воздвигнуть храм богини Деметре, которая напоследок, перед уходом научила царя проводить мистерии. Пока богиня горевала, земля перестала давать урожай и покрылась снегами. Повсеместно царил голод и разруха. Боги испугались, что все люди погибнут, и некому будет приносить жертвы богам. Они повелели, чтобы Аид вернул Персефону матери. Перед ее возвращением подземный бог заставил жену проглотить 3 гранатовых зернышка, как залог их любви. Из-за них Персефона была обязана в свое время вернуться к мужу в </a:t>
            </a:r>
            <a:r>
              <a:rPr lang="ru-RU" b="1" smtClean="0"/>
              <a:t>загробный мир</a:t>
            </a:r>
            <a:r>
              <a:rPr lang="ru-RU" smtClean="0"/>
              <a:t>. Теперь она две трети года проводила с Деметрой и тогда природа буйствовала, давала урожай, и одну треть Персефона проводила с Аидом. Тогда богиня мать была  в горе и на земле царила зима. </a:t>
            </a:r>
          </a:p>
          <a:p>
            <a:pPr eaLnBrk="1" hangingPunct="1"/>
            <a:endParaRPr lang="ru-RU"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Образ слайда 1"/>
          <p:cNvSpPr>
            <a:spLocks noGrp="1" noRot="1" noChangeAspect="1" noTextEdit="1"/>
          </p:cNvSpPr>
          <p:nvPr>
            <p:ph type="sldImg"/>
          </p:nvPr>
        </p:nvSpPr>
        <p:spPr>
          <a:ln/>
        </p:spPr>
      </p:sp>
      <p:sp>
        <p:nvSpPr>
          <p:cNvPr id="3" name="Заметки 2"/>
          <p:cNvSpPr>
            <a:spLocks noGrp="1"/>
          </p:cNvSpPr>
          <p:nvPr>
            <p:ph type="body" idx="1"/>
          </p:nvPr>
        </p:nvSpPr>
        <p:spPr/>
        <p:txBody>
          <a:bodyPr>
            <a:normAutofit lnSpcReduction="10000"/>
          </a:bodyPr>
          <a:lstStyle/>
          <a:p>
            <a:pPr eaLnBrk="1" hangingPunct="1">
              <a:defRPr/>
            </a:pPr>
            <a:r>
              <a:rPr lang="ru-RU" dirty="0" smtClean="0"/>
              <a:t>У славян тоже имелись свои обряды, носившие явный мистериальный характер. Хотя от настоящих таинств, носивших глубокий сакральный смысл, связанный с круговоротом жизни и смерти осталось очень мало, но то, что такие празднества проводились, дают возможность предположить, что в древности они были похожими на греческие мистерии. Например, опахивание деревни в случае массового падежа скота и для охраны от злых сил. Этот обряд описан у Снегирева и некоторых других исследователей славянский верований. Обряд был чем-то похож на </a:t>
            </a:r>
            <a:r>
              <a:rPr lang="ru-RU" dirty="0" err="1" smtClean="0"/>
              <a:t>дионисийские</a:t>
            </a:r>
            <a:r>
              <a:rPr lang="ru-RU" dirty="0" smtClean="0"/>
              <a:t> мистерии. Особенно в своем шествии полунагих, обезумевших женщин, которые пели особую песню-заговор. Ночная процессия распределяла роли так: впереди шли три девицы с образом св. </a:t>
            </a:r>
            <a:r>
              <a:rPr lang="ru-RU" dirty="0" err="1" smtClean="0"/>
              <a:t>Власия</a:t>
            </a:r>
            <a:r>
              <a:rPr lang="ru-RU" dirty="0" smtClean="0"/>
              <a:t>, покровителя скота (в языческие времена это был бог </a:t>
            </a:r>
            <a:r>
              <a:rPr lang="ru-RU" b="1" dirty="0" smtClean="0"/>
              <a:t>Велес</a:t>
            </a:r>
            <a:r>
              <a:rPr lang="ru-RU" dirty="0" smtClean="0"/>
              <a:t>) и со свечами. За ними – три вдовы. После них тащили соху, но так, чтобы непременно оставался след на земле. С ней обходили всю деревню, прося матушку-землю защитить от смертельных опасностей – т.е. от смерти. Затем одна женщина садилась на метлу и затирала этот след. Далее люди с косами, серпами, прочим хозяйственным и домашним инвентарем, с факелами возвращались домой, а по дороге перепрыгивали через разжигаемые тут же костры. Шествие сопровождалось криками и особыми песнями. Более глубокое изучение славянских мистерий затрудняется </a:t>
            </a:r>
            <a:r>
              <a:rPr lang="ru-RU" dirty="0" err="1" smtClean="0"/>
              <a:t>отсутсвием</a:t>
            </a:r>
            <a:r>
              <a:rPr lang="ru-RU" dirty="0" smtClean="0"/>
              <a:t> достаточных археологических данных и прочих сведений о язычестве, многие из которых были просто-напросто уничтожены во времена крещения Руси. </a:t>
            </a:r>
          </a:p>
          <a:p>
            <a:pPr eaLnBrk="1" hangingPunct="1">
              <a:defRPr/>
            </a:pPr>
            <a:endParaRPr lang="ru-RU" dirty="0" smtClean="0"/>
          </a:p>
        </p:txBody>
      </p:sp>
      <p:sp>
        <p:nvSpPr>
          <p:cNvPr id="32771" name="Номер слайда 3"/>
          <p:cNvSpPr>
            <a:spLocks noGrp="1"/>
          </p:cNvSpPr>
          <p:nvPr>
            <p:ph type="sldNum" sz="quarter" idx="5"/>
          </p:nvPr>
        </p:nvSpPr>
        <p:spPr>
          <a:noFill/>
        </p:spPr>
        <p:txBody>
          <a:bodyPr/>
          <a:lstStyle/>
          <a:p>
            <a:fld id="{C01B6425-A085-4A6A-8019-DC2D7B930CC7}" type="slidenum">
              <a:rPr lang="ru-RU" smtClean="0"/>
              <a:pPr/>
              <a:t>10</a:t>
            </a:fld>
            <a:endParaRPr lang="ru-RU"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Образ слайда 1"/>
          <p:cNvSpPr>
            <a:spLocks noGrp="1" noRot="1" noChangeAspect="1" noTextEdit="1"/>
          </p:cNvSpPr>
          <p:nvPr>
            <p:ph type="sldImg"/>
          </p:nvPr>
        </p:nvSpPr>
        <p:spPr>
          <a:ln/>
        </p:spPr>
      </p:sp>
      <p:sp>
        <p:nvSpPr>
          <p:cNvPr id="34818" name="Заметки 2"/>
          <p:cNvSpPr>
            <a:spLocks noGrp="1"/>
          </p:cNvSpPr>
          <p:nvPr>
            <p:ph type="body" idx="1"/>
          </p:nvPr>
        </p:nvSpPr>
        <p:spPr>
          <a:noFill/>
          <a:ln/>
        </p:spPr>
        <p:txBody>
          <a:bodyPr/>
          <a:lstStyle/>
          <a:p>
            <a:pPr eaLnBrk="1" hangingPunct="1"/>
            <a:r>
              <a:rPr lang="ru-RU" smtClean="0"/>
              <a:t>Современный мир не так далеко ушел от античного прошлого. Ведь даже сейчас, почти каждый из нас в той или иной степени был участником мистерий. Крещение, причастие и похороны, по своей сути как раз и есть таинства связанные с мистериями. Главная же мысль объединяющая все эти действия – это надежа на лучшее будущее после смерти, проникновение в тайны бытия, прикосновение к другому миру, который возможно не имеет ни границ, ни сословных разделений. Как известно смерть уравнивает всех, но люди всегда хотели перебороть страх перед этой всепоглощающей стихией, а потому стремятся себя подготовить, пускай и с помощью таких странных действий как мистерии. </a:t>
            </a:r>
          </a:p>
          <a:p>
            <a:pPr eaLnBrk="1" hangingPunct="1"/>
            <a:endParaRPr lang="ru-RU" smtClean="0"/>
          </a:p>
        </p:txBody>
      </p:sp>
      <p:sp>
        <p:nvSpPr>
          <p:cNvPr id="34819" name="Номер слайда 3"/>
          <p:cNvSpPr>
            <a:spLocks noGrp="1"/>
          </p:cNvSpPr>
          <p:nvPr>
            <p:ph type="sldNum" sz="quarter" idx="5"/>
          </p:nvPr>
        </p:nvSpPr>
        <p:spPr>
          <a:noFill/>
        </p:spPr>
        <p:txBody>
          <a:bodyPr/>
          <a:lstStyle/>
          <a:p>
            <a:fld id="{A7084322-F6C9-4734-949B-83348FFB3A0E}" type="slidenum">
              <a:rPr lang="ru-RU" smtClean="0"/>
              <a:pPr/>
              <a:t>11</a:t>
            </a:fld>
            <a:endParaRPr lang="ru-RU"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Образ слайда 1"/>
          <p:cNvSpPr>
            <a:spLocks noGrp="1" noRot="1" noChangeAspect="1" noTextEdit="1"/>
          </p:cNvSpPr>
          <p:nvPr>
            <p:ph type="sldImg"/>
          </p:nvPr>
        </p:nvSpPr>
        <p:spPr>
          <a:ln/>
        </p:spPr>
      </p:sp>
      <p:sp>
        <p:nvSpPr>
          <p:cNvPr id="36866" name="Заметки 2"/>
          <p:cNvSpPr>
            <a:spLocks noGrp="1"/>
          </p:cNvSpPr>
          <p:nvPr>
            <p:ph type="body" idx="1"/>
          </p:nvPr>
        </p:nvSpPr>
        <p:spPr>
          <a:noFill/>
          <a:ln/>
        </p:spPr>
        <p:txBody>
          <a:bodyPr/>
          <a:lstStyle/>
          <a:p>
            <a:pPr eaLnBrk="1" hangingPunct="1"/>
            <a:r>
              <a:rPr lang="ru-RU" b="1" smtClean="0"/>
              <a:t>Наши предки поклонялись своим языческим  богам, и до нашего времени дошли отголоски той древней культуры. Кто  может привести примеры каких-то пережитков язычества в наше время? (???) (например, Масленица, </a:t>
            </a:r>
            <a:br>
              <a:rPr lang="ru-RU" b="1" smtClean="0"/>
            </a:br>
            <a:r>
              <a:rPr lang="ru-RU" b="1" smtClean="0"/>
              <a:t>Святки с гаданием, переодеваниями и т.д.).</a:t>
            </a:r>
            <a:endParaRPr lang="ru-RU" smtClean="0"/>
          </a:p>
        </p:txBody>
      </p:sp>
      <p:sp>
        <p:nvSpPr>
          <p:cNvPr id="36867" name="Номер слайда 3"/>
          <p:cNvSpPr>
            <a:spLocks noGrp="1"/>
          </p:cNvSpPr>
          <p:nvPr>
            <p:ph type="sldNum" sz="quarter" idx="5"/>
          </p:nvPr>
        </p:nvSpPr>
        <p:spPr>
          <a:noFill/>
        </p:spPr>
        <p:txBody>
          <a:bodyPr/>
          <a:lstStyle/>
          <a:p>
            <a:fld id="{FC549D11-27AA-4CB5-A419-87B3E4615200}" type="slidenum">
              <a:rPr lang="ru-RU" smtClean="0"/>
              <a:pPr/>
              <a:t>12</a:t>
            </a:fld>
            <a:endParaRPr lang="ru-RU"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Образ слайда 1"/>
          <p:cNvSpPr>
            <a:spLocks noGrp="1" noRot="1" noChangeAspect="1" noTextEdit="1"/>
          </p:cNvSpPr>
          <p:nvPr>
            <p:ph type="sldImg"/>
          </p:nvPr>
        </p:nvSpPr>
        <p:spPr>
          <a:ln/>
        </p:spPr>
      </p:sp>
      <p:sp>
        <p:nvSpPr>
          <p:cNvPr id="38914" name="Заметки 2"/>
          <p:cNvSpPr>
            <a:spLocks noGrp="1"/>
          </p:cNvSpPr>
          <p:nvPr>
            <p:ph type="body" idx="1"/>
          </p:nvPr>
        </p:nvSpPr>
        <p:spPr>
          <a:noFill/>
          <a:ln/>
        </p:spPr>
        <p:txBody>
          <a:bodyPr/>
          <a:lstStyle/>
          <a:p>
            <a:pPr eaLnBrk="1" hangingPunct="1"/>
            <a:r>
              <a:rPr lang="ru-RU" b="1" smtClean="0"/>
              <a:t>(Показать хоровод- слайд, можно исполнить весеннюю закличку)</a:t>
            </a:r>
          </a:p>
          <a:p>
            <a:pPr eaLnBrk="1" hangingPunct="1"/>
            <a:r>
              <a:rPr lang="ru-RU" b="1" smtClean="0"/>
              <a:t>Исполняем русскую народную песню Оля и Настя (Саша, Катя)</a:t>
            </a:r>
            <a:endParaRPr lang="ru-RU" smtClean="0"/>
          </a:p>
        </p:txBody>
      </p:sp>
      <p:sp>
        <p:nvSpPr>
          <p:cNvPr id="38915" name="Номер слайда 3"/>
          <p:cNvSpPr>
            <a:spLocks noGrp="1"/>
          </p:cNvSpPr>
          <p:nvPr>
            <p:ph type="sldNum" sz="quarter" idx="5"/>
          </p:nvPr>
        </p:nvSpPr>
        <p:spPr>
          <a:noFill/>
        </p:spPr>
        <p:txBody>
          <a:bodyPr/>
          <a:lstStyle/>
          <a:p>
            <a:fld id="{EA3BB69C-00C9-4396-A097-043A3565F44D}" type="slidenum">
              <a:rPr lang="ru-RU" smtClean="0"/>
              <a:pPr/>
              <a:t>13</a:t>
            </a:fld>
            <a:endParaRPr lang="ru-RU"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Образ слайда 1"/>
          <p:cNvSpPr>
            <a:spLocks noGrp="1" noRot="1" noChangeAspect="1" noTextEdit="1"/>
          </p:cNvSpPr>
          <p:nvPr>
            <p:ph type="sldImg"/>
          </p:nvPr>
        </p:nvSpPr>
        <p:spPr>
          <a:ln/>
        </p:spPr>
      </p:sp>
      <p:sp>
        <p:nvSpPr>
          <p:cNvPr id="41986" name="Заметки 2"/>
          <p:cNvSpPr>
            <a:spLocks noGrp="1"/>
          </p:cNvSpPr>
          <p:nvPr>
            <p:ph type="body" idx="1"/>
          </p:nvPr>
        </p:nvSpPr>
        <p:spPr>
          <a:noFill/>
          <a:ln/>
        </p:spPr>
        <p:txBody>
          <a:bodyPr/>
          <a:lstStyle/>
          <a:p>
            <a:pPr eaLnBrk="1" hangingPunct="1"/>
            <a:r>
              <a:rPr lang="ru-RU" b="1" smtClean="0"/>
              <a:t>Но, конечно, самые яркие картины народного праздника связаны со средневековым карнавалом. Представьте себе средневековый город. Все горожане  в поте лица трудятся, чтобы добыть себе средства для существования.  Мастера средневековых цехов, подмастерья, торговцы – вся их жизнь ограничена строгими правилами и религиозными требованиями.</a:t>
            </a:r>
          </a:p>
          <a:p>
            <a:pPr eaLnBrk="1" hangingPunct="1"/>
            <a:endParaRPr lang="ru-RU" smtClean="0"/>
          </a:p>
        </p:txBody>
      </p:sp>
      <p:sp>
        <p:nvSpPr>
          <p:cNvPr id="41987" name="Номер слайда 3"/>
          <p:cNvSpPr>
            <a:spLocks noGrp="1"/>
          </p:cNvSpPr>
          <p:nvPr>
            <p:ph type="sldNum" sz="quarter" idx="5"/>
          </p:nvPr>
        </p:nvSpPr>
        <p:spPr>
          <a:noFill/>
        </p:spPr>
        <p:txBody>
          <a:bodyPr/>
          <a:lstStyle/>
          <a:p>
            <a:fld id="{15C7E663-B3F1-465E-A62E-514DBDC0986A}" type="slidenum">
              <a:rPr lang="ru-RU" smtClean="0"/>
              <a:pPr/>
              <a:t>15</a:t>
            </a:fld>
            <a:endParaRPr lang="ru-RU"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a:noFill/>
        </p:spPr>
        <p:txBody>
          <a:bodyPr/>
          <a:lstStyle/>
          <a:p>
            <a:fld id="{1C409923-5B02-4523-A148-BE0B63BADACC}" type="slidenum">
              <a:rPr lang="ru-RU" smtClean="0"/>
              <a:pPr/>
              <a:t>16</a:t>
            </a:fld>
            <a:endParaRPr lang="ru-RU" smtClean="0"/>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pPr eaLnBrk="1" hangingPunct="1"/>
            <a:r>
              <a:rPr lang="ru-RU" smtClean="0"/>
              <a:t>А помните ребята, КАК НАЗЫВАЛИСЬ УЛИЧНЫЕ АКТЕРЫ ТОГО ВРЕМЕНИ??</a:t>
            </a:r>
            <a:endParaRPr lang="en-US" smtClean="0"/>
          </a:p>
          <a:p>
            <a:pPr eaLnBrk="1" hangingPunct="1">
              <a:spcBef>
                <a:spcPct val="0"/>
              </a:spcBef>
            </a:pPr>
            <a:r>
              <a:rPr lang="ru-RU" smtClean="0">
                <a:solidFill>
                  <a:schemeClr val="tx2"/>
                </a:solidFill>
              </a:rPr>
              <a:t>В 1648 и 1657 годах архиепископ Никон добился указов о полном запрещении скоморошества</a:t>
            </a:r>
          </a:p>
          <a:p>
            <a:pPr algn="ctr" eaLnBrk="1" hangingPunct="1">
              <a:spcBef>
                <a:spcPct val="20000"/>
              </a:spcBef>
              <a:buFontTx/>
              <a:buChar char="•"/>
            </a:pPr>
            <a:r>
              <a:rPr lang="ru-RU" smtClean="0"/>
              <a:t>Со временем скоморохи превратились в медвежатников, кукольников, яpмаpочных увеселителей и балаганщиков</a:t>
            </a:r>
          </a:p>
          <a:p>
            <a:pPr eaLnBrk="1" hangingPunct="1"/>
            <a:endParaRPr lang="ru-RU"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7"/>
          <p:cNvSpPr>
            <a:spLocks noGrp="1" noChangeArrowheads="1"/>
          </p:cNvSpPr>
          <p:nvPr>
            <p:ph type="sldNum" sz="quarter" idx="5"/>
          </p:nvPr>
        </p:nvSpPr>
        <p:spPr>
          <a:noFill/>
        </p:spPr>
        <p:txBody>
          <a:bodyPr/>
          <a:lstStyle/>
          <a:p>
            <a:fld id="{09F5CD7C-458B-46AB-889F-35CD1ED449EA}" type="slidenum">
              <a:rPr lang="ru-RU" smtClean="0"/>
              <a:pPr/>
              <a:t>17</a:t>
            </a:fld>
            <a:endParaRPr lang="ru-RU" smtClean="0"/>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pPr eaLnBrk="1" hangingPunct="1"/>
            <a:r>
              <a:rPr lang="ru-RU" smtClean="0"/>
              <a:t>	</a:t>
            </a:r>
            <a:r>
              <a:rPr lang="ru-RU" sz="1000" smtClean="0">
                <a:latin typeface="Monotype Corsiva" pitchFamily="66" charset="0"/>
              </a:rPr>
              <a:t>Самыми ранними сочинениями, оказавшими наибольшее влияние на последующую средневековую литературу стали христианские работы Августина Блаженного («Исповедь», 400 год; «О граде Божием»</a:t>
            </a:r>
          </a:p>
          <a:p>
            <a:pPr eaLnBrk="1" hangingPunct="1">
              <a:lnSpc>
                <a:spcPct val="90000"/>
              </a:lnSpc>
              <a:spcBef>
                <a:spcPct val="20000"/>
              </a:spcBef>
              <a:buFontTx/>
              <a:buChar char="•"/>
            </a:pPr>
            <a:r>
              <a:rPr lang="ru-RU" smtClean="0"/>
              <a:t>В лирике Вальтера фон дер Фогельвейде и Данте Алигьери, мы находим полностью сформированную новую поэзию. Произошло полное обновление лексики. Мысль обогатилась абстрактными понятиями. Поэтические сравнения относят нас не к будничному, как у Гомера, а к смыслу бесконечного, идеального, «романтичного». Реальность находит своё скрытое содержание</a:t>
            </a:r>
          </a:p>
          <a:p>
            <a:pPr eaLnBrk="1" hangingPunct="1"/>
            <a:endParaRPr lang="ru-RU"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Образ слайда 1"/>
          <p:cNvSpPr>
            <a:spLocks noGrp="1" noRot="1" noChangeAspect="1" noTextEdit="1"/>
          </p:cNvSpPr>
          <p:nvPr>
            <p:ph type="sldImg"/>
          </p:nvPr>
        </p:nvSpPr>
        <p:spPr>
          <a:ln/>
        </p:spPr>
      </p:sp>
      <p:sp>
        <p:nvSpPr>
          <p:cNvPr id="48130" name="Заметки 2"/>
          <p:cNvSpPr>
            <a:spLocks noGrp="1"/>
          </p:cNvSpPr>
          <p:nvPr>
            <p:ph type="body" idx="1"/>
          </p:nvPr>
        </p:nvSpPr>
        <p:spPr>
          <a:noFill/>
          <a:ln/>
        </p:spPr>
        <p:txBody>
          <a:bodyPr/>
          <a:lstStyle/>
          <a:p>
            <a:pPr eaLnBrk="1" hangingPunct="1"/>
            <a:r>
              <a:rPr lang="ru-RU" b="1" smtClean="0"/>
              <a:t>Социальным составом этой группы определяются и формы и содержание поэзии вагантов. В формах своей лирической и дидактической поэзии ваганты тесно связаны картинами каролингской эпохи, в которой в разрозненном виде представлены все элементы вагантской формы (тоническое стихосложение, рифмы, лексика, стилистические украшения), а через неё - с латинской поэзией раннего христианства и античного мира. Для доброй лирики вагантов особенно велико значение Овидия («Наука любви» и другие произведения). </a:t>
            </a:r>
          </a:p>
          <a:p>
            <a:pPr eaLnBrk="1" hangingPunct="1"/>
            <a:endParaRPr lang="ru-RU" smtClean="0"/>
          </a:p>
        </p:txBody>
      </p:sp>
      <p:sp>
        <p:nvSpPr>
          <p:cNvPr id="48131" name="Номер слайда 3"/>
          <p:cNvSpPr>
            <a:spLocks noGrp="1"/>
          </p:cNvSpPr>
          <p:nvPr>
            <p:ph type="sldNum" sz="quarter" idx="5"/>
          </p:nvPr>
        </p:nvSpPr>
        <p:spPr>
          <a:noFill/>
        </p:spPr>
        <p:txBody>
          <a:bodyPr/>
          <a:lstStyle/>
          <a:p>
            <a:fld id="{C9B1A6B5-7F9A-4E5D-AF61-F31B3C473B8D}" type="slidenum">
              <a:rPr lang="ru-RU" smtClean="0"/>
              <a:pPr/>
              <a:t>18</a:t>
            </a:fld>
            <a:endParaRPr lang="ru-RU"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Образ слайда 1"/>
          <p:cNvSpPr>
            <a:spLocks noGrp="1" noRot="1" noChangeAspect="1" noTextEdit="1"/>
          </p:cNvSpPr>
          <p:nvPr>
            <p:ph type="sldImg"/>
          </p:nvPr>
        </p:nvSpPr>
        <p:spPr>
          <a:ln/>
        </p:spPr>
      </p:sp>
      <p:sp>
        <p:nvSpPr>
          <p:cNvPr id="50178" name="Заметки 2"/>
          <p:cNvSpPr>
            <a:spLocks noGrp="1"/>
          </p:cNvSpPr>
          <p:nvPr>
            <p:ph type="body" idx="1"/>
          </p:nvPr>
        </p:nvSpPr>
        <p:spPr>
          <a:noFill/>
          <a:ln/>
        </p:spPr>
        <p:txBody>
          <a:bodyPr/>
          <a:lstStyle/>
          <a:p>
            <a:pPr eaLnBrk="1" hangingPunct="1"/>
            <a:r>
              <a:rPr lang="ru-RU" smtClean="0"/>
              <a:t>Конечно, в более поздние времена, светские развлечения были менее буйные, хотя при дворе русских царей и имератриц тоже любили маскарады с переодеваниями, приглашали музыкантов, ставили спектакли.</a:t>
            </a:r>
          </a:p>
          <a:p>
            <a:pPr eaLnBrk="1" hangingPunct="1"/>
            <a:endParaRPr lang="ru-RU" smtClean="0"/>
          </a:p>
        </p:txBody>
      </p:sp>
      <p:sp>
        <p:nvSpPr>
          <p:cNvPr id="50179" name="Номер слайда 3"/>
          <p:cNvSpPr>
            <a:spLocks noGrp="1"/>
          </p:cNvSpPr>
          <p:nvPr>
            <p:ph type="sldNum" sz="quarter" idx="5"/>
          </p:nvPr>
        </p:nvSpPr>
        <p:spPr>
          <a:noFill/>
        </p:spPr>
        <p:txBody>
          <a:bodyPr/>
          <a:lstStyle/>
          <a:p>
            <a:fld id="{CAC85A1D-4A90-45A2-A875-E57407BCAC27}" type="slidenum">
              <a:rPr lang="ru-RU" smtClean="0"/>
              <a:pPr/>
              <a:t>19</a:t>
            </a:fld>
            <a:endParaRPr lang="ru-RU"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p:cNvSpPr>
            <a:spLocks noGrp="1" noChangeArrowheads="1"/>
          </p:cNvSpPr>
          <p:nvPr>
            <p:ph type="sldNum" sz="quarter" idx="5"/>
          </p:nvPr>
        </p:nvSpPr>
        <p:spPr>
          <a:noFill/>
        </p:spPr>
        <p:txBody>
          <a:bodyPr/>
          <a:lstStyle/>
          <a:p>
            <a:fld id="{AB17A6C0-38F7-4501-99BE-BC019B437152}" type="slidenum">
              <a:rPr lang="ru-RU" smtClean="0"/>
              <a:pPr/>
              <a:t>20</a:t>
            </a:fld>
            <a:endParaRPr lang="ru-RU" smtClean="0"/>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p:spPr>
        <p:txBody>
          <a:bodyPr/>
          <a:lstStyle/>
          <a:p>
            <a:pPr eaLnBrk="1" hangingPunct="1"/>
            <a:r>
              <a:rPr lang="ru-RU" b="1" smtClean="0"/>
              <a:t>История русских маскарадов, а, соответственно, и маскарадных костюмов, началась с петровской эпохи. Однажды Петр решил устроить уникальное карнавальное шествие – он заставил своих придворных, а также их жен вырядиться в русское старинное платье, чтобы затем, распевая непристойные песни и кривляясь, прошествовать по Петербургу. Таким образом, Петр «отучал» своих подданных от кокошников и от боярских одежд.</a:t>
            </a:r>
            <a:endParaRPr lang="ru-RU"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Образ слайда 1"/>
          <p:cNvSpPr>
            <a:spLocks noGrp="1" noRot="1" noChangeAspect="1" noTextEdit="1"/>
          </p:cNvSpPr>
          <p:nvPr>
            <p:ph type="sldImg"/>
          </p:nvPr>
        </p:nvSpPr>
        <p:spPr>
          <a:ln/>
        </p:spPr>
      </p:sp>
      <p:sp>
        <p:nvSpPr>
          <p:cNvPr id="54274" name="Заметки 2"/>
          <p:cNvSpPr>
            <a:spLocks noGrp="1"/>
          </p:cNvSpPr>
          <p:nvPr>
            <p:ph type="body" idx="1"/>
          </p:nvPr>
        </p:nvSpPr>
        <p:spPr>
          <a:noFill/>
          <a:ln/>
        </p:spPr>
        <p:txBody>
          <a:bodyPr/>
          <a:lstStyle/>
          <a:p>
            <a:pPr eaLnBrk="1" hangingPunct="1"/>
            <a:r>
              <a:rPr lang="ru-RU" b="1" smtClean="0"/>
              <a:t>Маскарадная культура постепенно прижилась на русской земле, и при дворе Анны Иоанновны на проходящих костюмированных балах танцевали дриады и наяды в полумасках. </a:t>
            </a:r>
            <a:endParaRPr lang="ru-RU" smtClean="0"/>
          </a:p>
        </p:txBody>
      </p:sp>
      <p:sp>
        <p:nvSpPr>
          <p:cNvPr id="54275" name="Номер слайда 3"/>
          <p:cNvSpPr>
            <a:spLocks noGrp="1"/>
          </p:cNvSpPr>
          <p:nvPr>
            <p:ph type="sldNum" sz="quarter" idx="5"/>
          </p:nvPr>
        </p:nvSpPr>
        <p:spPr>
          <a:noFill/>
        </p:spPr>
        <p:txBody>
          <a:bodyPr/>
          <a:lstStyle/>
          <a:p>
            <a:fld id="{DCAEDDCD-018B-4395-927E-889E2AE1972C}" type="slidenum">
              <a:rPr lang="ru-RU" smtClean="0"/>
              <a:pPr/>
              <a:t>21</a:t>
            </a:fld>
            <a:endParaRPr lang="ru-RU"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Образ слайда 1"/>
          <p:cNvSpPr>
            <a:spLocks noGrp="1" noRot="1" noChangeAspect="1" noTextEdit="1"/>
          </p:cNvSpPr>
          <p:nvPr>
            <p:ph type="sldImg"/>
          </p:nvPr>
        </p:nvSpPr>
        <p:spPr>
          <a:ln/>
        </p:spPr>
      </p:sp>
      <p:sp>
        <p:nvSpPr>
          <p:cNvPr id="56322" name="Заметки 2"/>
          <p:cNvSpPr>
            <a:spLocks noGrp="1"/>
          </p:cNvSpPr>
          <p:nvPr>
            <p:ph type="body" idx="1"/>
          </p:nvPr>
        </p:nvSpPr>
        <p:spPr>
          <a:noFill/>
          <a:ln/>
        </p:spPr>
        <p:txBody>
          <a:bodyPr/>
          <a:lstStyle/>
          <a:p>
            <a:pPr eaLnBrk="1" hangingPunct="1"/>
            <a:r>
              <a:rPr lang="ru-RU" b="1" smtClean="0"/>
              <a:t>Однако наиболее странными были маскарады «с переодеванием», не имевшие аналогов не только в России, но даже и в пресыщенной маскарадами Европе. Проводились они каждый вторник при дворе Елизаветы Петровны и именовались «Метаморфозами».</a:t>
            </a:r>
          </a:p>
          <a:p>
            <a:pPr eaLnBrk="1" hangingPunct="1"/>
            <a:r>
              <a:rPr lang="ru-RU" b="1" smtClean="0"/>
              <a:t>На таких мероприятиях мужчины танцевали, облачившись в женские наряды с фижмами, а дамы одеты были в мужские костюмы, обрисовывающие бедра и открывающие ноги до колена. </a:t>
            </a:r>
          </a:p>
          <a:p>
            <a:pPr eaLnBrk="1" hangingPunct="1"/>
            <a:r>
              <a:rPr lang="ru-RU" b="1" smtClean="0"/>
              <a:t>Маскарады эти, по-видимому, развлекали лишь саму Елизавету, которая при своей достаточно внушительной фигуре имела стройные ноги и любила их демонстрировать. Помимо этого, императрица любила наблюдать, как дамы стесняются своих ног, а мужчины путаются в юбках, падая на своих партнерш прямо на сцене.</a:t>
            </a:r>
            <a:br>
              <a:rPr lang="ru-RU" b="1" smtClean="0"/>
            </a:br>
            <a:endParaRPr lang="ru-RU" b="1" smtClean="0"/>
          </a:p>
          <a:p>
            <a:pPr eaLnBrk="1" hangingPunct="1"/>
            <a:r>
              <a:rPr lang="ru-RU" b="1" smtClean="0"/>
              <a:t/>
            </a:r>
            <a:br>
              <a:rPr lang="ru-RU" b="1" smtClean="0"/>
            </a:br>
            <a:endParaRPr lang="ru-RU" b="1" smtClean="0"/>
          </a:p>
          <a:p>
            <a:pPr eaLnBrk="1" hangingPunct="1"/>
            <a:endParaRPr lang="ru-RU" smtClean="0"/>
          </a:p>
        </p:txBody>
      </p:sp>
      <p:sp>
        <p:nvSpPr>
          <p:cNvPr id="56323" name="Номер слайда 3"/>
          <p:cNvSpPr>
            <a:spLocks noGrp="1"/>
          </p:cNvSpPr>
          <p:nvPr>
            <p:ph type="sldNum" sz="quarter" idx="5"/>
          </p:nvPr>
        </p:nvSpPr>
        <p:spPr>
          <a:noFill/>
        </p:spPr>
        <p:txBody>
          <a:bodyPr/>
          <a:lstStyle/>
          <a:p>
            <a:fld id="{C3EB5EB4-49EC-43EF-BAD7-8A060525E782}" type="slidenum">
              <a:rPr lang="ru-RU" smtClean="0"/>
              <a:pPr/>
              <a:t>22</a:t>
            </a:fld>
            <a:endParaRPr lang="ru-RU"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Образ слайда 1"/>
          <p:cNvSpPr>
            <a:spLocks noGrp="1" noRot="1" noChangeAspect="1" noTextEdit="1"/>
          </p:cNvSpPr>
          <p:nvPr>
            <p:ph type="sldImg"/>
          </p:nvPr>
        </p:nvSpPr>
        <p:spPr>
          <a:ln/>
        </p:spPr>
      </p:sp>
      <p:sp>
        <p:nvSpPr>
          <p:cNvPr id="59394" name="Заметки 2"/>
          <p:cNvSpPr>
            <a:spLocks noGrp="1"/>
          </p:cNvSpPr>
          <p:nvPr>
            <p:ph type="body" idx="1"/>
          </p:nvPr>
        </p:nvSpPr>
        <p:spPr>
          <a:noFill/>
          <a:ln/>
        </p:spPr>
        <p:txBody>
          <a:bodyPr/>
          <a:lstStyle/>
          <a:p>
            <a:pPr eaLnBrk="1" hangingPunct="1"/>
            <a:r>
              <a:rPr lang="ru-RU" b="1" smtClean="0"/>
              <a:t>Карнавал (из фр. </a:t>
            </a:r>
            <a:r>
              <a:rPr lang="fr-FR" b="1" i="1" smtClean="0"/>
              <a:t>саrnаvаl</a:t>
            </a:r>
            <a:r>
              <a:rPr lang="ru-RU" b="1" smtClean="0"/>
              <a:t> от итал. </a:t>
            </a:r>
            <a:r>
              <a:rPr lang="it-IT" b="1" i="1" smtClean="0"/>
              <a:t>саrnеvаlе</a:t>
            </a:r>
            <a:r>
              <a:rPr lang="ru-RU" b="1" smtClean="0"/>
              <a:t>: саrnе «мясо» и vale «прощай») - праздник, связанный с переодеваниями, маскарадами и красочными шествиями, отмечаемый перед Великим постом. Аналогичен восточнославянской Масленице или Мясопусту у славян-католиков. Распространен в основном в католических странах и восходит к языческим обычаям Римской империи. Сопровождается массовыми народными гуляньями с уличными шествиями и театрализованными представлениями. </a:t>
            </a:r>
          </a:p>
          <a:p>
            <a:pPr eaLnBrk="1" hangingPunct="1"/>
            <a:endParaRPr lang="ru-RU" smtClean="0"/>
          </a:p>
          <a:p>
            <a:pPr eaLnBrk="1" hangingPunct="1"/>
            <a:endParaRPr lang="ru-RU" smtClean="0"/>
          </a:p>
        </p:txBody>
      </p:sp>
      <p:sp>
        <p:nvSpPr>
          <p:cNvPr id="59395" name="Номер слайда 3"/>
          <p:cNvSpPr>
            <a:spLocks noGrp="1"/>
          </p:cNvSpPr>
          <p:nvPr>
            <p:ph type="sldNum" sz="quarter" idx="5"/>
          </p:nvPr>
        </p:nvSpPr>
        <p:spPr>
          <a:noFill/>
        </p:spPr>
        <p:txBody>
          <a:bodyPr/>
          <a:lstStyle/>
          <a:p>
            <a:fld id="{913140A2-D7F6-43FF-9276-E3CD80642C58}" type="slidenum">
              <a:rPr lang="ru-RU" smtClean="0"/>
              <a:pPr/>
              <a:t>24</a:t>
            </a:fld>
            <a:endParaRPr lang="ru-RU"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Образ слайда 1"/>
          <p:cNvSpPr>
            <a:spLocks noGrp="1" noRot="1" noChangeAspect="1" noTextEdit="1"/>
          </p:cNvSpPr>
          <p:nvPr>
            <p:ph type="sldImg"/>
          </p:nvPr>
        </p:nvSpPr>
        <p:spPr>
          <a:ln/>
        </p:spPr>
      </p:sp>
      <p:sp>
        <p:nvSpPr>
          <p:cNvPr id="61442" name="Заметки 2"/>
          <p:cNvSpPr>
            <a:spLocks noGrp="1"/>
          </p:cNvSpPr>
          <p:nvPr>
            <p:ph type="body" idx="1"/>
          </p:nvPr>
        </p:nvSpPr>
        <p:spPr>
          <a:noFill/>
          <a:ln/>
        </p:spPr>
        <p:txBody>
          <a:bodyPr/>
          <a:lstStyle/>
          <a:p>
            <a:pPr eaLnBrk="1" hangingPunct="1"/>
            <a:endParaRPr lang="ru-RU" smtClean="0"/>
          </a:p>
        </p:txBody>
      </p:sp>
      <p:sp>
        <p:nvSpPr>
          <p:cNvPr id="61443" name="Номер слайда 3"/>
          <p:cNvSpPr>
            <a:spLocks noGrp="1"/>
          </p:cNvSpPr>
          <p:nvPr>
            <p:ph type="sldNum" sz="quarter" idx="5"/>
          </p:nvPr>
        </p:nvSpPr>
        <p:spPr>
          <a:noFill/>
        </p:spPr>
        <p:txBody>
          <a:bodyPr/>
          <a:lstStyle/>
          <a:p>
            <a:fld id="{9A2F257C-812D-4172-89EC-17397517D1BD}" type="slidenum">
              <a:rPr lang="ru-RU" smtClean="0"/>
              <a:pPr/>
              <a:t>25</a:t>
            </a:fld>
            <a:endParaRPr lang="ru-RU"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Образ слайда 1"/>
          <p:cNvSpPr>
            <a:spLocks noGrp="1" noRot="1" noChangeAspect="1" noTextEdit="1"/>
          </p:cNvSpPr>
          <p:nvPr>
            <p:ph type="sldImg"/>
          </p:nvPr>
        </p:nvSpPr>
        <p:spPr>
          <a:ln/>
        </p:spPr>
      </p:sp>
      <p:sp>
        <p:nvSpPr>
          <p:cNvPr id="64514" name="Заметки 2"/>
          <p:cNvSpPr>
            <a:spLocks noGrp="1"/>
          </p:cNvSpPr>
          <p:nvPr>
            <p:ph type="body" idx="1"/>
          </p:nvPr>
        </p:nvSpPr>
        <p:spPr>
          <a:noFill/>
          <a:ln/>
        </p:spPr>
        <p:txBody>
          <a:bodyPr/>
          <a:lstStyle/>
          <a:p>
            <a:pPr eaLnBrk="1" hangingPunct="1"/>
            <a:r>
              <a:rPr lang="ru-RU" b="1" smtClean="0"/>
              <a:t>Главнейшая часть любого карнавала - шествие по главным улицам города. Ведущий его мотив - изобилие, происходящее от древнейших праздников урожая. Оно может быть выражено в огромных кучах сельскохозяйственных продуктов, цветов, кушаний, которыми кормят всех желающих. Всё происходящее во время шествия носит подчёркнуто игровой характер. Основная фигура на карнавале -шут. Он задаёт тон и шествию, и представлению, которое затем развёртывается на центральной площади города. </a:t>
            </a:r>
          </a:p>
          <a:p>
            <a:pPr eaLnBrk="1" hangingPunct="1"/>
            <a:endParaRPr lang="ru-RU" smtClean="0"/>
          </a:p>
        </p:txBody>
      </p:sp>
      <p:sp>
        <p:nvSpPr>
          <p:cNvPr id="64515" name="Номер слайда 3"/>
          <p:cNvSpPr>
            <a:spLocks noGrp="1"/>
          </p:cNvSpPr>
          <p:nvPr>
            <p:ph type="sldNum" sz="quarter" idx="5"/>
          </p:nvPr>
        </p:nvSpPr>
        <p:spPr>
          <a:noFill/>
        </p:spPr>
        <p:txBody>
          <a:bodyPr/>
          <a:lstStyle/>
          <a:p>
            <a:fld id="{18AD6E56-3CD2-4464-A5CC-1C5BD0699A36}" type="slidenum">
              <a:rPr lang="ru-RU" smtClean="0"/>
              <a:pPr/>
              <a:t>27</a:t>
            </a:fld>
            <a:endParaRPr lang="ru-RU"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Rot="1" noChangeAspect="1" noChangeArrowheads="1" noTextEdit="1"/>
          </p:cNvSpPr>
          <p:nvPr>
            <p:ph type="sldImg"/>
          </p:nvPr>
        </p:nvSpPr>
        <p:spPr>
          <a:ln/>
        </p:spPr>
      </p:sp>
      <p:sp>
        <p:nvSpPr>
          <p:cNvPr id="70658" name="Rectangle 3"/>
          <p:cNvSpPr>
            <a:spLocks noGrp="1" noChangeArrowheads="1"/>
          </p:cNvSpPr>
          <p:nvPr>
            <p:ph type="body" idx="1"/>
          </p:nvPr>
        </p:nvSpPr>
        <p:spPr>
          <a:noFill/>
          <a:ln/>
        </p:spPr>
        <p:txBody>
          <a:bodyPr/>
          <a:lstStyle/>
          <a:p>
            <a:pPr eaLnBrk="1" hangingPunct="1"/>
            <a:r>
              <a:rPr lang="ru-RU" smtClean="0">
                <a:latin typeface="Monotype Corsiva" pitchFamily="66" charset="0"/>
              </a:rPr>
              <a:t>Организатором масленичного карнавала в Нюрнберге традиционно являлась корпорация мясников </a:t>
            </a:r>
          </a:p>
          <a:p>
            <a:endParaRPr lang="ru-RU"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noRot="1" noChangeAspect="1" noChangeArrowheads="1" noTextEdit="1"/>
          </p:cNvSpPr>
          <p:nvPr>
            <p:ph type="sldImg"/>
          </p:nvPr>
        </p:nvSpPr>
        <p:spPr>
          <a:ln/>
        </p:spPr>
      </p:sp>
      <p:sp>
        <p:nvSpPr>
          <p:cNvPr id="76802" name="Rectangle 3"/>
          <p:cNvSpPr>
            <a:spLocks noGrp="1" noChangeArrowheads="1"/>
          </p:cNvSpPr>
          <p:nvPr>
            <p:ph type="body" idx="1"/>
          </p:nvPr>
        </p:nvSpPr>
        <p:spPr>
          <a:noFill/>
          <a:ln/>
        </p:spPr>
        <p:txBody>
          <a:bodyPr/>
          <a:lstStyle/>
          <a:p>
            <a:pPr eaLnBrk="1" hangingPunct="1">
              <a:lnSpc>
                <a:spcPct val="90000"/>
              </a:lnSpc>
            </a:pPr>
            <a:r>
              <a:rPr lang="ru-RU" sz="800" smtClean="0">
                <a:latin typeface="Monotype Corsiva" pitchFamily="66" charset="0"/>
              </a:rPr>
              <a:t>Известные придворные Петровские и Екатерининские российские карнавалы. В современной России ,на манер западно – европейских ,карнавалы устраиваются в некоторых городах во время шествий как одна из частей празднования Дня города, отдельные гражданские массовые карнавалы проводятся в Санкт-Петербурге-Пушкине (Международный Царскосельский карнавал), Иркутске (Иркутский карнавал «Шагаем вместе»), Самаре (Самарский карнавал), Геленджике (карнавал «Геленджику улыбается Солнце»)</a:t>
            </a:r>
          </a:p>
          <a:p>
            <a:endParaRPr lang="ru-RU"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Образ слайда 1"/>
          <p:cNvSpPr>
            <a:spLocks noGrp="1" noRot="1" noChangeAspect="1" noTextEdit="1"/>
          </p:cNvSpPr>
          <p:nvPr>
            <p:ph type="sldImg"/>
          </p:nvPr>
        </p:nvSpPr>
        <p:spPr>
          <a:ln/>
        </p:spPr>
      </p:sp>
      <p:sp>
        <p:nvSpPr>
          <p:cNvPr id="79874" name="Заметки 2"/>
          <p:cNvSpPr>
            <a:spLocks noGrp="1"/>
          </p:cNvSpPr>
          <p:nvPr>
            <p:ph type="body" idx="1"/>
          </p:nvPr>
        </p:nvSpPr>
        <p:spPr>
          <a:noFill/>
          <a:ln/>
        </p:spPr>
        <p:txBody>
          <a:bodyPr/>
          <a:lstStyle/>
          <a:p>
            <a:pPr eaLnBrk="1" hangingPunct="1"/>
            <a:r>
              <a:rPr lang="ru-RU" b="1" smtClean="0"/>
              <a:t>Ну , и поговорим о наших современных праздниках. Давайте вспомним праздники, связанные с событиями нашей истории.( Ребята называют – День победы , День России и т.д.), А еще наши любимые праздники (Новый год, Женский день)  А День Знаний?  День учителя ? День школы? </a:t>
            </a:r>
          </a:p>
          <a:p>
            <a:pPr eaLnBrk="1" hangingPunct="1"/>
            <a:endParaRPr lang="ru-RU" smtClean="0"/>
          </a:p>
        </p:txBody>
      </p:sp>
      <p:sp>
        <p:nvSpPr>
          <p:cNvPr id="79875" name="Номер слайда 3"/>
          <p:cNvSpPr>
            <a:spLocks noGrp="1"/>
          </p:cNvSpPr>
          <p:nvPr>
            <p:ph type="sldNum" sz="quarter" idx="5"/>
          </p:nvPr>
        </p:nvSpPr>
        <p:spPr>
          <a:noFill/>
        </p:spPr>
        <p:txBody>
          <a:bodyPr/>
          <a:lstStyle/>
          <a:p>
            <a:fld id="{A9D7F106-2AC1-4853-A54E-1EE5A6508695}" type="slidenum">
              <a:rPr lang="ru-RU" smtClean="0"/>
              <a:pPr/>
              <a:t>39</a:t>
            </a:fld>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96C2A92D-94CB-4B89-AF6E-13AA43118FD7}"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415D4794-F083-4471-AD62-D1E1E0CC35BA}"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1243693B-00B3-4E4A-9751-2D73B9405535}"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00A0C686-2239-4F05-BAD9-CDF35E5415C7}"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E9C2CDD7-6C5D-41BA-898B-66E1D7E05870}"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E1E1BA47-C009-4B4E-B6F5-7CD77168E00E}"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7962B69E-7795-443F-A3FD-A642CCCCD948}"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61B9AD1A-A170-457D-BCA6-560E9A69781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a:latin typeface="+mn-lt"/>
              <a:cs typeface="+mn-cs"/>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4701CFDB-15A0-48C7-8A4A-EB3FD5763D89}"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A8C7BD32-80BE-4DB5-B415-8BDF00F11693}"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A6C45FF9-F1B0-41BB-BE8F-63F3367FE128}"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1033"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4F3165EB-4CB1-4E01-8B97-7FE7FD8971D8}"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3864" r:id="rId1"/>
    <p:sldLayoutId id="2147483859" r:id="rId2"/>
    <p:sldLayoutId id="2147483865" r:id="rId3"/>
    <p:sldLayoutId id="2147483860" r:id="rId4"/>
    <p:sldLayoutId id="2147483866" r:id="rId5"/>
    <p:sldLayoutId id="2147483861" r:id="rId6"/>
    <p:sldLayoutId id="2147483867" r:id="rId7"/>
    <p:sldLayoutId id="2147483868" r:id="rId8"/>
    <p:sldLayoutId id="2147483869" r:id="rId9"/>
    <p:sldLayoutId id="2147483862" r:id="rId10"/>
    <p:sldLayoutId id="2147483863" r:id="rId11"/>
  </p:sldLayoutIdLst>
  <p:txStyles>
    <p:titleStyle>
      <a:lvl1pPr algn="l" rtl="0" eaLnBrk="0" fontAlgn="base" hangingPunct="0">
        <a:spcBef>
          <a:spcPct val="0"/>
        </a:spcBef>
        <a:spcAft>
          <a:spcPct val="0"/>
        </a:spcAft>
        <a:defRPr sz="4300" kern="1200">
          <a:solidFill>
            <a:srgbClr val="000000"/>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000000"/>
          </a:solidFill>
          <a:latin typeface="Corbel" pitchFamily="34" charset="0"/>
        </a:defRPr>
      </a:lvl2pPr>
      <a:lvl3pPr algn="l" rtl="0" eaLnBrk="0" fontAlgn="base" hangingPunct="0">
        <a:spcBef>
          <a:spcPct val="0"/>
        </a:spcBef>
        <a:spcAft>
          <a:spcPct val="0"/>
        </a:spcAft>
        <a:defRPr sz="4300">
          <a:solidFill>
            <a:srgbClr val="000000"/>
          </a:solidFill>
          <a:latin typeface="Corbel" pitchFamily="34" charset="0"/>
        </a:defRPr>
      </a:lvl3pPr>
      <a:lvl4pPr algn="l" rtl="0" eaLnBrk="0" fontAlgn="base" hangingPunct="0">
        <a:spcBef>
          <a:spcPct val="0"/>
        </a:spcBef>
        <a:spcAft>
          <a:spcPct val="0"/>
        </a:spcAft>
        <a:defRPr sz="4300">
          <a:solidFill>
            <a:srgbClr val="000000"/>
          </a:solidFill>
          <a:latin typeface="Corbel" pitchFamily="34" charset="0"/>
        </a:defRPr>
      </a:lvl4pPr>
      <a:lvl5pPr algn="l" rtl="0" eaLnBrk="0" fontAlgn="base" hangingPunct="0">
        <a:spcBef>
          <a:spcPct val="0"/>
        </a:spcBef>
        <a:spcAft>
          <a:spcPct val="0"/>
        </a:spcAft>
        <a:defRPr sz="4300">
          <a:solidFill>
            <a:srgbClr val="000000"/>
          </a:solidFill>
          <a:latin typeface="Corbel" pitchFamily="34" charset="0"/>
        </a:defRPr>
      </a:lvl5pPr>
      <a:lvl6pPr marL="457200" algn="l" rtl="0" fontAlgn="base">
        <a:spcBef>
          <a:spcPct val="0"/>
        </a:spcBef>
        <a:spcAft>
          <a:spcPct val="0"/>
        </a:spcAft>
        <a:defRPr sz="4300">
          <a:solidFill>
            <a:srgbClr val="000000"/>
          </a:solidFill>
          <a:latin typeface="Corbel" pitchFamily="34" charset="0"/>
        </a:defRPr>
      </a:lvl6pPr>
      <a:lvl7pPr marL="914400" algn="l" rtl="0" fontAlgn="base">
        <a:spcBef>
          <a:spcPct val="0"/>
        </a:spcBef>
        <a:spcAft>
          <a:spcPct val="0"/>
        </a:spcAft>
        <a:defRPr sz="4300">
          <a:solidFill>
            <a:srgbClr val="000000"/>
          </a:solidFill>
          <a:latin typeface="Corbel" pitchFamily="34" charset="0"/>
        </a:defRPr>
      </a:lvl7pPr>
      <a:lvl8pPr marL="1371600" algn="l" rtl="0" fontAlgn="base">
        <a:spcBef>
          <a:spcPct val="0"/>
        </a:spcBef>
        <a:spcAft>
          <a:spcPct val="0"/>
        </a:spcAft>
        <a:defRPr sz="4300">
          <a:solidFill>
            <a:srgbClr val="000000"/>
          </a:solidFill>
          <a:latin typeface="Corbel" pitchFamily="34" charset="0"/>
        </a:defRPr>
      </a:lvl8pPr>
      <a:lvl9pPr marL="1828800" algn="l" rtl="0" fontAlgn="base">
        <a:spcBef>
          <a:spcPct val="0"/>
        </a:spcBef>
        <a:spcAft>
          <a:spcPct val="0"/>
        </a:spcAft>
        <a:defRPr sz="4300">
          <a:solidFill>
            <a:srgbClr val="000000"/>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969696"/>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08080"/>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3.jpeg"/><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39.jpeg"/><Relationship Id="rId4" Type="http://schemas.openxmlformats.org/officeDocument/2006/relationships/image" Target="../media/image38.jpeg"/></Relationships>
</file>

<file path=ppt/slides/_rels/slide1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2.jpeg"/><Relationship Id="rId7" Type="http://schemas.openxmlformats.org/officeDocument/2006/relationships/image" Target="../media/image56.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2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3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31.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70.jpeg"/><Relationship Id="rId4" Type="http://schemas.openxmlformats.org/officeDocument/2006/relationships/image" Target="../media/image69.jpeg"/></Relationships>
</file>

<file path=ppt/slides/_rels/slide3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4" Type="http://schemas.openxmlformats.org/officeDocument/2006/relationships/image" Target="../media/image73.jpeg"/></Relationships>
</file>

<file path=ppt/slides/_rels/slide34.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3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3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85.jpeg"/></Relationships>
</file>

<file path=ppt/slides/_rels/slide38.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93.jpeg"/><Relationship Id="rId3" Type="http://schemas.openxmlformats.org/officeDocument/2006/relationships/image" Target="../media/image88.jpeg"/><Relationship Id="rId7" Type="http://schemas.openxmlformats.org/officeDocument/2006/relationships/image" Target="../media/image92.gi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91.jpeg"/><Relationship Id="rId5" Type="http://schemas.openxmlformats.org/officeDocument/2006/relationships/image" Target="../media/image90.png"/><Relationship Id="rId10" Type="http://schemas.openxmlformats.org/officeDocument/2006/relationships/image" Target="../media/image95.png"/><Relationship Id="rId4" Type="http://schemas.openxmlformats.org/officeDocument/2006/relationships/image" Target="../media/image89.jpeg"/><Relationship Id="rId9" Type="http://schemas.openxmlformats.org/officeDocument/2006/relationships/image" Target="../media/image94.jpeg"/></Relationships>
</file>

<file path=ppt/slides/_rels/slide40.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9661" y="757570"/>
            <a:ext cx="7223091" cy="5339485"/>
          </a:xfrm>
        </p:spPr>
        <p:txBody>
          <a:bodyPr>
            <a:normAutofit fontScale="90000"/>
          </a:bodyPr>
          <a:lstStyle/>
          <a:p>
            <a:pPr algn="ctr" eaLnBrk="1" fontAlgn="auto" hangingPunct="1">
              <a:spcAft>
                <a:spcPts val="0"/>
              </a:spcAft>
              <a:defRPr/>
            </a:pPr>
            <a:r>
              <a:rPr lang="ru-RU" sz="2200" dirty="0" smtClean="0">
                <a:solidFill>
                  <a:schemeClr val="tx2">
                    <a:satMod val="130000"/>
                  </a:schemeClr>
                </a:solidFill>
              </a:rPr>
              <a:t>Московский государственный университет </a:t>
            </a:r>
            <a:r>
              <a:rPr lang="en-US" sz="2200" dirty="0" smtClean="0">
                <a:solidFill>
                  <a:schemeClr val="tx2">
                    <a:satMod val="130000"/>
                  </a:schemeClr>
                </a:solidFill>
                <a:latin typeface="Stencil Std" pitchFamily="50" charset="0"/>
              </a:rPr>
              <a:t/>
            </a:r>
            <a:br>
              <a:rPr lang="en-US" sz="2200" dirty="0" smtClean="0">
                <a:solidFill>
                  <a:schemeClr val="tx2">
                    <a:satMod val="130000"/>
                  </a:schemeClr>
                </a:solidFill>
                <a:latin typeface="Stencil Std" pitchFamily="50" charset="0"/>
              </a:rPr>
            </a:br>
            <a:r>
              <a:rPr lang="ru-RU" sz="2200" dirty="0" smtClean="0">
                <a:solidFill>
                  <a:schemeClr val="tx2">
                    <a:satMod val="130000"/>
                  </a:schemeClr>
                </a:solidFill>
              </a:rPr>
              <a:t>культуры и искусств</a:t>
            </a:r>
            <a:br>
              <a:rPr lang="ru-RU" sz="2200" dirty="0" smtClean="0">
                <a:solidFill>
                  <a:schemeClr val="tx2">
                    <a:satMod val="130000"/>
                  </a:schemeClr>
                </a:solidFill>
              </a:rPr>
            </a:br>
            <a:r>
              <a:rPr lang="ru-RU" sz="2200" dirty="0" smtClean="0">
                <a:solidFill>
                  <a:schemeClr val="tx2">
                    <a:satMod val="130000"/>
                  </a:schemeClr>
                </a:solidFill>
              </a:rPr>
              <a:t>Факультет социально-культурной деятельности</a:t>
            </a:r>
            <a:br>
              <a:rPr lang="ru-RU" sz="2200" dirty="0" smtClean="0">
                <a:solidFill>
                  <a:schemeClr val="tx2">
                    <a:satMod val="130000"/>
                  </a:schemeClr>
                </a:solidFill>
              </a:rPr>
            </a:br>
            <a:r>
              <a:rPr lang="ru-RU" sz="2200" dirty="0" smtClean="0">
                <a:solidFill>
                  <a:schemeClr val="tx2">
                    <a:satMod val="130000"/>
                  </a:schemeClr>
                </a:solidFill>
              </a:rPr>
              <a:t/>
            </a:r>
            <a:br>
              <a:rPr lang="ru-RU" sz="2200" dirty="0" smtClean="0">
                <a:solidFill>
                  <a:schemeClr val="tx2">
                    <a:satMod val="130000"/>
                  </a:schemeClr>
                </a:solidFill>
              </a:rPr>
            </a:br>
            <a:r>
              <a:rPr lang="ru-RU" sz="2200" b="1" dirty="0" smtClean="0">
                <a:solidFill>
                  <a:schemeClr val="tx2">
                    <a:satMod val="130000"/>
                  </a:schemeClr>
                </a:solidFill>
              </a:rPr>
              <a:t>Кафедра Менеджмента СКД</a:t>
            </a:r>
            <a:r>
              <a:rPr lang="ru-RU" sz="2200" dirty="0" smtClean="0">
                <a:solidFill>
                  <a:schemeClr val="tx2">
                    <a:satMod val="130000"/>
                  </a:schemeClr>
                </a:solidFill>
              </a:rPr>
              <a:t/>
            </a:r>
            <a:br>
              <a:rPr lang="ru-RU" sz="2200" dirty="0" smtClean="0">
                <a:solidFill>
                  <a:schemeClr val="tx2">
                    <a:satMod val="130000"/>
                  </a:schemeClr>
                </a:solidFill>
              </a:rPr>
            </a:br>
            <a:r>
              <a:rPr lang="ru-RU" sz="2200" dirty="0" smtClean="0">
                <a:solidFill>
                  <a:schemeClr val="tx2">
                    <a:satMod val="130000"/>
                  </a:schemeClr>
                </a:solidFill>
              </a:rPr>
              <a:t>совместно с ГБОУ Гимназии №1558 </a:t>
            </a:r>
            <a:r>
              <a:rPr lang="ru-RU" sz="2200" dirty="0" err="1" smtClean="0">
                <a:solidFill>
                  <a:schemeClr val="tx2">
                    <a:satMod val="130000"/>
                  </a:schemeClr>
                </a:solidFill>
              </a:rPr>
              <a:t>Росалии</a:t>
            </a:r>
            <a:r>
              <a:rPr lang="ru-RU" sz="2200" dirty="0" smtClean="0">
                <a:solidFill>
                  <a:schemeClr val="tx2">
                    <a:satMod val="130000"/>
                  </a:schemeClr>
                </a:solidFill>
              </a:rPr>
              <a:t> де Кастро Сп-1</a:t>
            </a:r>
            <a:br>
              <a:rPr lang="ru-RU" sz="2200" dirty="0" smtClean="0">
                <a:solidFill>
                  <a:schemeClr val="tx2">
                    <a:satMod val="130000"/>
                  </a:schemeClr>
                </a:solidFill>
              </a:rPr>
            </a:br>
            <a:r>
              <a:rPr lang="ru-RU" sz="2400" dirty="0" smtClean="0">
                <a:solidFill>
                  <a:schemeClr val="tx2">
                    <a:satMod val="130000"/>
                  </a:schemeClr>
                </a:solidFill>
              </a:rPr>
              <a:t/>
            </a:r>
            <a:br>
              <a:rPr lang="ru-RU" sz="2400" dirty="0" smtClean="0">
                <a:solidFill>
                  <a:schemeClr val="tx2">
                    <a:satMod val="130000"/>
                  </a:schemeClr>
                </a:solidFill>
              </a:rPr>
            </a:br>
            <a:r>
              <a:rPr lang="ru-RU" sz="2400" dirty="0" smtClean="0">
                <a:solidFill>
                  <a:schemeClr val="tx2">
                    <a:satMod val="130000"/>
                  </a:schemeClr>
                </a:solidFill>
              </a:rPr>
              <a:t/>
            </a:r>
            <a:br>
              <a:rPr lang="ru-RU" sz="2400" dirty="0" smtClean="0">
                <a:solidFill>
                  <a:schemeClr val="tx2">
                    <a:satMod val="130000"/>
                  </a:schemeClr>
                </a:solidFill>
              </a:rPr>
            </a:br>
            <a:r>
              <a:rPr lang="ru-RU" sz="2400" dirty="0" smtClean="0">
                <a:solidFill>
                  <a:schemeClr val="tx2">
                    <a:satMod val="130000"/>
                  </a:schemeClr>
                </a:solidFill>
              </a:rPr>
              <a:t>Представляет творческо-познавательный проект </a:t>
            </a:r>
            <a:r>
              <a:rPr lang="en-US" sz="2400" dirty="0" smtClean="0">
                <a:solidFill>
                  <a:schemeClr val="tx2">
                    <a:satMod val="130000"/>
                  </a:schemeClr>
                </a:solidFill>
              </a:rPr>
              <a:t/>
            </a:r>
            <a:br>
              <a:rPr lang="en-US" sz="2400" dirty="0" smtClean="0">
                <a:solidFill>
                  <a:schemeClr val="tx2">
                    <a:satMod val="130000"/>
                  </a:schemeClr>
                </a:solidFill>
              </a:rPr>
            </a:br>
            <a:r>
              <a:rPr lang="ru-RU" sz="2400" dirty="0" smtClean="0">
                <a:solidFill>
                  <a:schemeClr val="tx2">
                    <a:satMod val="130000"/>
                  </a:schemeClr>
                </a:solidFill>
              </a:rPr>
              <a:t/>
            </a:r>
            <a:br>
              <a:rPr lang="ru-RU" sz="2400" dirty="0" smtClean="0">
                <a:solidFill>
                  <a:schemeClr val="tx2">
                    <a:satMod val="130000"/>
                  </a:schemeClr>
                </a:solidFill>
              </a:rPr>
            </a:br>
            <a:r>
              <a:rPr lang="ru-RU" sz="3200" b="1" dirty="0" smtClean="0">
                <a:ln w="1905"/>
                <a:solidFill>
                  <a:srgbClr val="FF0000"/>
                </a:solidFill>
                <a:effectLst>
                  <a:innerShdw blurRad="69850" dist="43180" dir="5400000">
                    <a:srgbClr val="000000">
                      <a:alpha val="65000"/>
                    </a:srgbClr>
                  </a:innerShdw>
                </a:effectLst>
                <a:latin typeface="Monotype Corsiva" pitchFamily="66" charset="0"/>
              </a:rPr>
              <a:t>«Праздничная культура средневековья в ХХ</a:t>
            </a:r>
            <a:r>
              <a:rPr lang="en-US" sz="3200" b="1" dirty="0" smtClean="0">
                <a:ln w="1905"/>
                <a:solidFill>
                  <a:srgbClr val="FF0000"/>
                </a:solidFill>
                <a:effectLst>
                  <a:innerShdw blurRad="69850" dist="43180" dir="5400000">
                    <a:srgbClr val="000000">
                      <a:alpha val="65000"/>
                    </a:srgbClr>
                  </a:innerShdw>
                </a:effectLst>
                <a:latin typeface="Monotype Corsiva" pitchFamily="66" charset="0"/>
              </a:rPr>
              <a:t>I</a:t>
            </a:r>
            <a:r>
              <a:rPr lang="ru-RU" sz="3200" b="1" dirty="0" smtClean="0">
                <a:ln w="1905"/>
                <a:solidFill>
                  <a:srgbClr val="FF0000"/>
                </a:solidFill>
                <a:effectLst>
                  <a:innerShdw blurRad="69850" dist="43180" dir="5400000">
                    <a:srgbClr val="000000">
                      <a:alpha val="65000"/>
                    </a:srgbClr>
                  </a:innerShdw>
                </a:effectLst>
                <a:latin typeface="Monotype Corsiva" pitchFamily="66" charset="0"/>
              </a:rPr>
              <a:t>»</a:t>
            </a:r>
            <a:r>
              <a:rPr lang="en-US" sz="3200" b="1" dirty="0" smtClean="0">
                <a:ln w="1905"/>
                <a:solidFill>
                  <a:srgbClr val="FF0000"/>
                </a:solidFill>
                <a:effectLst>
                  <a:innerShdw blurRad="69850" dist="43180" dir="5400000">
                    <a:srgbClr val="000000">
                      <a:alpha val="65000"/>
                    </a:srgbClr>
                  </a:innerShdw>
                </a:effectLst>
                <a:latin typeface="Monotype Corsiva" pitchFamily="66" charset="0"/>
              </a:rPr>
              <a:t> </a:t>
            </a:r>
            <a:r>
              <a:rPr lang="ru-RU"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t/>
            </a:r>
            <a:br>
              <a:rPr lang="ru-RU"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br>
            <a:r>
              <a:rPr lang="en-US"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t/>
            </a:r>
            <a:br>
              <a:rPr lang="en-US"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br>
            <a:r>
              <a:rPr lang="en-US"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t/>
            </a:r>
            <a:br>
              <a:rPr lang="en-US" sz="2400" b="1" spc="200" dirty="0" smtClean="0">
                <a:ln w="29210">
                  <a:solidFill>
                    <a:schemeClr val="accent3">
                      <a:tint val="10000"/>
                    </a:schemeClr>
                  </a:solidFill>
                </a:ln>
                <a:solidFill>
                  <a:srgbClr val="FF0000"/>
                </a:solidFill>
                <a:effectLst>
                  <a:innerShdw blurRad="50800" dist="50800" dir="8100000">
                    <a:srgbClr val="7D7D7D">
                      <a:alpha val="73000"/>
                    </a:srgbClr>
                  </a:innerShdw>
                </a:effectLst>
              </a:rPr>
            </a:br>
            <a:r>
              <a:rPr lang="ru-RU" sz="2400" i="1" dirty="0" smtClean="0">
                <a:solidFill>
                  <a:schemeClr val="tx2">
                    <a:satMod val="130000"/>
                  </a:schemeClr>
                </a:solidFill>
              </a:rPr>
              <a:t/>
            </a:r>
            <a:br>
              <a:rPr lang="ru-RU" sz="2400" i="1" dirty="0" smtClean="0">
                <a:solidFill>
                  <a:schemeClr val="tx2">
                    <a:satMod val="130000"/>
                  </a:schemeClr>
                </a:solidFill>
              </a:rPr>
            </a:br>
            <a:r>
              <a:rPr lang="ru-RU" sz="2400" i="1" dirty="0" smtClean="0">
                <a:solidFill>
                  <a:schemeClr val="tx2">
                    <a:satMod val="130000"/>
                  </a:schemeClr>
                </a:solidFill>
              </a:rPr>
              <a:t>в рамках года культуры в России </a:t>
            </a:r>
            <a:r>
              <a:rPr lang="ru-RU" sz="2400" dirty="0" smtClean="0">
                <a:solidFill>
                  <a:schemeClr val="tx2">
                    <a:satMod val="130000"/>
                  </a:schemeClr>
                </a:solidFill>
              </a:rPr>
              <a:t/>
            </a:r>
            <a:br>
              <a:rPr lang="ru-RU" sz="2400" dirty="0" smtClean="0">
                <a:solidFill>
                  <a:schemeClr val="tx2">
                    <a:satMod val="130000"/>
                  </a:schemeClr>
                </a:solidFill>
              </a:rPr>
            </a:br>
            <a:endParaRPr lang="ru-RU" sz="2400" dirty="0" smtClean="0">
              <a:solidFill>
                <a:schemeClr val="tx2">
                  <a:satMod val="130000"/>
                </a:schemeClr>
              </a:solidFill>
            </a:endParaRPr>
          </a:p>
        </p:txBody>
      </p:sp>
      <p:pic>
        <p:nvPicPr>
          <p:cNvPr id="14339" name="Picture 3" descr="эмблема синяя"/>
          <p:cNvPicPr>
            <a:picLocks noChangeAspect="1" noChangeArrowheads="1"/>
          </p:cNvPicPr>
          <p:nvPr/>
        </p:nvPicPr>
        <p:blipFill>
          <a:blip r:embed="rId2">
            <a:clrChange>
              <a:clrFrom>
                <a:srgbClr val="FFFFFE"/>
              </a:clrFrom>
              <a:clrTo>
                <a:srgbClr val="FFFFFE">
                  <a:alpha val="0"/>
                </a:srgbClr>
              </a:clrTo>
            </a:clrChange>
          </a:blip>
          <a:srcRect/>
          <a:stretch>
            <a:fillRect/>
          </a:stretch>
        </p:blipFill>
        <p:spPr bwMode="auto">
          <a:xfrm>
            <a:off x="7235825" y="260350"/>
            <a:ext cx="1619250" cy="16192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1" name="Picture 5" descr="13418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3074" name="Rectangle 2"/>
          <p:cNvSpPr>
            <a:spLocks noGrp="1" noChangeArrowheads="1"/>
          </p:cNvSpPr>
          <p:nvPr>
            <p:ph type="ctrTitle"/>
          </p:nvPr>
        </p:nvSpPr>
        <p:spPr>
          <a:xfrm>
            <a:off x="1259632" y="0"/>
            <a:ext cx="7344816" cy="1124744"/>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6000" b="1" i="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Праздничная культура</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4" descr="Holidays_Easter_Waiting_for_Easter_033776_29"/>
          <p:cNvPicPr>
            <a:picLocks noChangeAspect="1" noChangeArrowheads="1"/>
          </p:cNvPicPr>
          <p:nvPr/>
        </p:nvPicPr>
        <p:blipFill>
          <a:blip r:embed="rId3"/>
          <a:srcRect/>
          <a:stretch>
            <a:fillRect/>
          </a:stretch>
        </p:blipFill>
        <p:spPr bwMode="auto">
          <a:xfrm>
            <a:off x="0" y="0"/>
            <a:ext cx="4973638" cy="3500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098" name="Rectangle 2"/>
          <p:cNvSpPr>
            <a:spLocks noGrp="1" noChangeArrowheads="1"/>
          </p:cNvSpPr>
          <p:nvPr>
            <p:ph type="title"/>
          </p:nvPr>
        </p:nvSpPr>
        <p:spPr>
          <a:xfrm>
            <a:off x="2555776" y="0"/>
            <a:ext cx="2016224" cy="1152128"/>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5400" b="1" spc="50" dirty="0" smtClean="0">
                <a:ln w="11430"/>
                <a:solidFill>
                  <a:schemeClr val="bg1"/>
                </a:solidFill>
                <a:effectLst>
                  <a:outerShdw blurRad="76200" dist="50800" dir="5400000" algn="tl" rotWithShape="0">
                    <a:srgbClr val="000000">
                      <a:alpha val="65000"/>
                    </a:srgbClr>
                  </a:outerShdw>
                </a:effectLst>
                <a:latin typeface="Monotype Corsiva" pitchFamily="66" charset="0"/>
              </a:rPr>
              <a:t>Пасха</a:t>
            </a:r>
          </a:p>
        </p:txBody>
      </p:sp>
      <p:pic>
        <p:nvPicPr>
          <p:cNvPr id="4100" name="Picture 6" descr="0c0fae0f461d1fc712f952ce2e21d6b3"/>
          <p:cNvPicPr>
            <a:picLocks noChangeAspect="1" noChangeArrowheads="1"/>
          </p:cNvPicPr>
          <p:nvPr/>
        </p:nvPicPr>
        <p:blipFill>
          <a:blip r:embed="rId4"/>
          <a:srcRect/>
          <a:stretch>
            <a:fillRect/>
          </a:stretch>
        </p:blipFill>
        <p:spPr bwMode="auto">
          <a:xfrm>
            <a:off x="4500563" y="0"/>
            <a:ext cx="4643437" cy="35004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101" name="Picture 7" descr="пасха-поздравление"/>
          <p:cNvPicPr>
            <a:picLocks noChangeAspect="1" noChangeArrowheads="1"/>
          </p:cNvPicPr>
          <p:nvPr/>
        </p:nvPicPr>
        <p:blipFill>
          <a:blip r:embed="rId5"/>
          <a:srcRect/>
          <a:stretch>
            <a:fillRect/>
          </a:stretch>
        </p:blipFill>
        <p:spPr bwMode="auto">
          <a:xfrm>
            <a:off x="4500563" y="3429000"/>
            <a:ext cx="4643437"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102" name="Picture 8" descr="0a0c3e9754f2730936b790e79114b79b"/>
          <p:cNvPicPr>
            <a:picLocks noChangeAspect="1" noChangeArrowheads="1"/>
          </p:cNvPicPr>
          <p:nvPr/>
        </p:nvPicPr>
        <p:blipFill>
          <a:blip r:embed="rId6"/>
          <a:srcRect/>
          <a:stretch>
            <a:fillRect/>
          </a:stretch>
        </p:blipFill>
        <p:spPr bwMode="auto">
          <a:xfrm>
            <a:off x="0" y="3429000"/>
            <a:ext cx="4427538" cy="3429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1000"/>
                                        <p:tgtEl>
                                          <p:spTgt spid="4099"/>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100"/>
                                        </p:tgtEl>
                                        <p:attrNameLst>
                                          <p:attrName>style.visibility</p:attrName>
                                        </p:attrNameLst>
                                      </p:cBhvr>
                                      <p:to>
                                        <p:strVal val="visible"/>
                                      </p:to>
                                    </p:set>
                                    <p:animEffect transition="in" filter="fade">
                                      <p:cBhvr>
                                        <p:cTn id="11" dur="1000"/>
                                        <p:tgtEl>
                                          <p:spTgt spid="4100"/>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102"/>
                                        </p:tgtEl>
                                        <p:attrNameLst>
                                          <p:attrName>style.visibility</p:attrName>
                                        </p:attrNameLst>
                                      </p:cBhvr>
                                      <p:to>
                                        <p:strVal val="visible"/>
                                      </p:to>
                                    </p:set>
                                    <p:animEffect transition="in" filter="fade">
                                      <p:cBhvr>
                                        <p:cTn id="15" dur="1000"/>
                                        <p:tgtEl>
                                          <p:spTgt spid="4102"/>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4101"/>
                                        </p:tgtEl>
                                        <p:attrNameLst>
                                          <p:attrName>style.visibility</p:attrName>
                                        </p:attrNameLst>
                                      </p:cBhvr>
                                      <p:to>
                                        <p:strVal val="visible"/>
                                      </p:to>
                                    </p:set>
                                    <p:animEffect transition="in" filter="fade">
                                      <p:cBhvr>
                                        <p:cTn id="19" dur="1000"/>
                                        <p:tgtEl>
                                          <p:spTgt spid="4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7" descr="verb"/>
          <p:cNvPicPr>
            <a:picLocks noChangeAspect="1" noChangeArrowheads="1"/>
          </p:cNvPicPr>
          <p:nvPr/>
        </p:nvPicPr>
        <p:blipFill>
          <a:blip r:embed="rId3" cstate="print"/>
          <a:srcRect/>
          <a:stretch>
            <a:fillRect/>
          </a:stretch>
        </p:blipFill>
        <p:spPr bwMode="auto">
          <a:xfrm>
            <a:off x="4572000" y="0"/>
            <a:ext cx="4572000" cy="3421776"/>
          </a:xfrm>
          <a:prstGeom prst="rect">
            <a:avLst/>
          </a:prstGeom>
          <a:ln>
            <a:noFill/>
          </a:ln>
          <a:effectLst>
            <a:softEdge rad="112500"/>
          </a:effectLst>
        </p:spPr>
      </p:pic>
      <p:pic>
        <p:nvPicPr>
          <p:cNvPr id="5125" name="Picture 9" descr="10-06-8"/>
          <p:cNvPicPr>
            <a:picLocks noChangeAspect="1" noChangeArrowheads="1"/>
          </p:cNvPicPr>
          <p:nvPr/>
        </p:nvPicPr>
        <p:blipFill>
          <a:blip r:embed="rId4" cstate="print"/>
          <a:srcRect/>
          <a:stretch>
            <a:fillRect/>
          </a:stretch>
        </p:blipFill>
        <p:spPr bwMode="auto">
          <a:xfrm>
            <a:off x="0" y="0"/>
            <a:ext cx="4607496" cy="3140967"/>
          </a:xfrm>
          <a:prstGeom prst="rect">
            <a:avLst/>
          </a:prstGeom>
          <a:ln>
            <a:noFill/>
          </a:ln>
          <a:effectLst>
            <a:softEdge rad="112500"/>
          </a:effectLst>
        </p:spPr>
      </p:pic>
      <p:pic>
        <p:nvPicPr>
          <p:cNvPr id="5126" name="Picture 11" descr="1328411"/>
          <p:cNvPicPr>
            <a:picLocks noChangeAspect="1" noChangeArrowheads="1"/>
          </p:cNvPicPr>
          <p:nvPr/>
        </p:nvPicPr>
        <p:blipFill>
          <a:blip r:embed="rId5" cstate="print"/>
          <a:srcRect/>
          <a:stretch>
            <a:fillRect/>
          </a:stretch>
        </p:blipFill>
        <p:spPr bwMode="auto">
          <a:xfrm>
            <a:off x="971600" y="2420888"/>
            <a:ext cx="3707904" cy="4437112"/>
          </a:xfrm>
          <a:prstGeom prst="rect">
            <a:avLst/>
          </a:prstGeom>
          <a:ln>
            <a:noFill/>
          </a:ln>
          <a:effectLst>
            <a:softEdge rad="112500"/>
          </a:effectLst>
        </p:spPr>
      </p:pic>
      <p:pic>
        <p:nvPicPr>
          <p:cNvPr id="5123" name="Picture 6" descr="85275056_Salix_alba_Tristis_02_by_Line1"/>
          <p:cNvPicPr>
            <a:picLocks noChangeAspect="1" noChangeArrowheads="1"/>
          </p:cNvPicPr>
          <p:nvPr/>
        </p:nvPicPr>
        <p:blipFill>
          <a:blip r:embed="rId6" cstate="print"/>
          <a:srcRect/>
          <a:stretch>
            <a:fillRect/>
          </a:stretch>
        </p:blipFill>
        <p:spPr bwMode="auto">
          <a:xfrm>
            <a:off x="4644008" y="2437903"/>
            <a:ext cx="3456384" cy="4420098"/>
          </a:xfrm>
          <a:prstGeom prst="rect">
            <a:avLst/>
          </a:prstGeom>
          <a:ln>
            <a:noFill/>
          </a:ln>
          <a:effectLst>
            <a:softEdge rad="112500"/>
          </a:effectLst>
        </p:spPr>
      </p:pic>
      <p:pic>
        <p:nvPicPr>
          <p:cNvPr id="5127" name="Picture 12" descr="b74d5788971eb94"/>
          <p:cNvPicPr>
            <a:picLocks noChangeAspect="1" noChangeArrowheads="1"/>
          </p:cNvPicPr>
          <p:nvPr/>
        </p:nvPicPr>
        <p:blipFill>
          <a:blip r:embed="rId7" cstate="print"/>
          <a:srcRect/>
          <a:stretch>
            <a:fillRect/>
          </a:stretch>
        </p:blipFill>
        <p:spPr bwMode="auto">
          <a:xfrm>
            <a:off x="2123728" y="1340768"/>
            <a:ext cx="5182545" cy="3240519"/>
          </a:xfrm>
          <a:prstGeom prst="rect">
            <a:avLst/>
          </a:prstGeom>
          <a:ln>
            <a:noFill/>
          </a:ln>
          <a:effectLst>
            <a:softEdge rad="112500"/>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1000" fill="hold"/>
                                        <p:tgtEl>
                                          <p:spTgt spid="5125"/>
                                        </p:tgtEl>
                                        <p:attrNameLst>
                                          <p:attrName>ppt_w</p:attrName>
                                        </p:attrNameLst>
                                      </p:cBhvr>
                                      <p:tavLst>
                                        <p:tav tm="0">
                                          <p:val>
                                            <p:fltVal val="0"/>
                                          </p:val>
                                        </p:tav>
                                        <p:tav tm="100000">
                                          <p:val>
                                            <p:strVal val="#ppt_w"/>
                                          </p:val>
                                        </p:tav>
                                      </p:tavLst>
                                    </p:anim>
                                    <p:anim calcmode="lin" valueType="num">
                                      <p:cBhvr>
                                        <p:cTn id="8" dur="1000" fill="hold"/>
                                        <p:tgtEl>
                                          <p:spTgt spid="5125"/>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23" presetClass="entr" presetSubtype="16" fill="hold" nodeType="afterEffect">
                                  <p:stCondLst>
                                    <p:cond delay="0"/>
                                  </p:stCondLst>
                                  <p:childTnLst>
                                    <p:set>
                                      <p:cBhvr>
                                        <p:cTn id="11" dur="1" fill="hold">
                                          <p:stCondLst>
                                            <p:cond delay="0"/>
                                          </p:stCondLst>
                                        </p:cTn>
                                        <p:tgtEl>
                                          <p:spTgt spid="5124"/>
                                        </p:tgtEl>
                                        <p:attrNameLst>
                                          <p:attrName>style.visibility</p:attrName>
                                        </p:attrNameLst>
                                      </p:cBhvr>
                                      <p:to>
                                        <p:strVal val="visible"/>
                                      </p:to>
                                    </p:set>
                                    <p:anim calcmode="lin" valueType="num">
                                      <p:cBhvr>
                                        <p:cTn id="12" dur="1000" fill="hold"/>
                                        <p:tgtEl>
                                          <p:spTgt spid="5124"/>
                                        </p:tgtEl>
                                        <p:attrNameLst>
                                          <p:attrName>ppt_w</p:attrName>
                                        </p:attrNameLst>
                                      </p:cBhvr>
                                      <p:tavLst>
                                        <p:tav tm="0">
                                          <p:val>
                                            <p:fltVal val="0"/>
                                          </p:val>
                                        </p:tav>
                                        <p:tav tm="100000">
                                          <p:val>
                                            <p:strVal val="#ppt_w"/>
                                          </p:val>
                                        </p:tav>
                                      </p:tavLst>
                                    </p:anim>
                                    <p:anim calcmode="lin" valueType="num">
                                      <p:cBhvr>
                                        <p:cTn id="13" dur="1000" fill="hold"/>
                                        <p:tgtEl>
                                          <p:spTgt spid="5124"/>
                                        </p:tgtEl>
                                        <p:attrNameLst>
                                          <p:attrName>ppt_h</p:attrName>
                                        </p:attrNameLst>
                                      </p:cBhvr>
                                      <p:tavLst>
                                        <p:tav tm="0">
                                          <p:val>
                                            <p:fltVal val="0"/>
                                          </p:val>
                                        </p:tav>
                                        <p:tav tm="100000">
                                          <p:val>
                                            <p:strVal val="#ppt_h"/>
                                          </p:val>
                                        </p:tav>
                                      </p:tavLst>
                                    </p:anim>
                                  </p:childTnLst>
                                </p:cTn>
                              </p:par>
                            </p:childTnLst>
                          </p:cTn>
                        </p:par>
                        <p:par>
                          <p:cTn id="14" fill="hold">
                            <p:stCondLst>
                              <p:cond delay="2000"/>
                            </p:stCondLst>
                            <p:childTnLst>
                              <p:par>
                                <p:cTn id="15" presetID="23" presetClass="entr" presetSubtype="16" fill="hold" nodeType="afterEffect">
                                  <p:stCondLst>
                                    <p:cond delay="0"/>
                                  </p:stCondLst>
                                  <p:childTnLst>
                                    <p:set>
                                      <p:cBhvr>
                                        <p:cTn id="16" dur="1" fill="hold">
                                          <p:stCondLst>
                                            <p:cond delay="0"/>
                                          </p:stCondLst>
                                        </p:cTn>
                                        <p:tgtEl>
                                          <p:spTgt spid="5126"/>
                                        </p:tgtEl>
                                        <p:attrNameLst>
                                          <p:attrName>style.visibility</p:attrName>
                                        </p:attrNameLst>
                                      </p:cBhvr>
                                      <p:to>
                                        <p:strVal val="visible"/>
                                      </p:to>
                                    </p:set>
                                    <p:anim calcmode="lin" valueType="num">
                                      <p:cBhvr>
                                        <p:cTn id="17" dur="1000" fill="hold"/>
                                        <p:tgtEl>
                                          <p:spTgt spid="5126"/>
                                        </p:tgtEl>
                                        <p:attrNameLst>
                                          <p:attrName>ppt_w</p:attrName>
                                        </p:attrNameLst>
                                      </p:cBhvr>
                                      <p:tavLst>
                                        <p:tav tm="0">
                                          <p:val>
                                            <p:fltVal val="0"/>
                                          </p:val>
                                        </p:tav>
                                        <p:tav tm="100000">
                                          <p:val>
                                            <p:strVal val="#ppt_w"/>
                                          </p:val>
                                        </p:tav>
                                      </p:tavLst>
                                    </p:anim>
                                    <p:anim calcmode="lin" valueType="num">
                                      <p:cBhvr>
                                        <p:cTn id="18" dur="1000" fill="hold"/>
                                        <p:tgtEl>
                                          <p:spTgt spid="5126"/>
                                        </p:tgtEl>
                                        <p:attrNameLst>
                                          <p:attrName>ppt_h</p:attrName>
                                        </p:attrNameLst>
                                      </p:cBhvr>
                                      <p:tavLst>
                                        <p:tav tm="0">
                                          <p:val>
                                            <p:fltVal val="0"/>
                                          </p:val>
                                        </p:tav>
                                        <p:tav tm="100000">
                                          <p:val>
                                            <p:strVal val="#ppt_h"/>
                                          </p:val>
                                        </p:tav>
                                      </p:tavLst>
                                    </p:anim>
                                  </p:childTnLst>
                                </p:cTn>
                              </p:par>
                            </p:childTnLst>
                          </p:cTn>
                        </p:par>
                        <p:par>
                          <p:cTn id="19" fill="hold">
                            <p:stCondLst>
                              <p:cond delay="3000"/>
                            </p:stCondLst>
                            <p:childTnLst>
                              <p:par>
                                <p:cTn id="20" presetID="23" presetClass="entr" presetSubtype="16" fill="hold" nodeType="afterEffect">
                                  <p:stCondLst>
                                    <p:cond delay="0"/>
                                  </p:stCondLst>
                                  <p:childTnLst>
                                    <p:set>
                                      <p:cBhvr>
                                        <p:cTn id="21" dur="1" fill="hold">
                                          <p:stCondLst>
                                            <p:cond delay="0"/>
                                          </p:stCondLst>
                                        </p:cTn>
                                        <p:tgtEl>
                                          <p:spTgt spid="5123"/>
                                        </p:tgtEl>
                                        <p:attrNameLst>
                                          <p:attrName>style.visibility</p:attrName>
                                        </p:attrNameLst>
                                      </p:cBhvr>
                                      <p:to>
                                        <p:strVal val="visible"/>
                                      </p:to>
                                    </p:set>
                                    <p:anim calcmode="lin" valueType="num">
                                      <p:cBhvr>
                                        <p:cTn id="22" dur="1000" fill="hold"/>
                                        <p:tgtEl>
                                          <p:spTgt spid="5123"/>
                                        </p:tgtEl>
                                        <p:attrNameLst>
                                          <p:attrName>ppt_w</p:attrName>
                                        </p:attrNameLst>
                                      </p:cBhvr>
                                      <p:tavLst>
                                        <p:tav tm="0">
                                          <p:val>
                                            <p:fltVal val="0"/>
                                          </p:val>
                                        </p:tav>
                                        <p:tav tm="100000">
                                          <p:val>
                                            <p:strVal val="#ppt_w"/>
                                          </p:val>
                                        </p:tav>
                                      </p:tavLst>
                                    </p:anim>
                                    <p:anim calcmode="lin" valueType="num">
                                      <p:cBhvr>
                                        <p:cTn id="23" dur="1000" fill="hold"/>
                                        <p:tgtEl>
                                          <p:spTgt spid="5123"/>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23" presetClass="entr" presetSubtype="16" fill="hold" nodeType="clickEffect">
                                  <p:stCondLst>
                                    <p:cond delay="0"/>
                                  </p:stCondLst>
                                  <p:childTnLst>
                                    <p:set>
                                      <p:cBhvr>
                                        <p:cTn id="27" dur="1" fill="hold">
                                          <p:stCondLst>
                                            <p:cond delay="0"/>
                                          </p:stCondLst>
                                        </p:cTn>
                                        <p:tgtEl>
                                          <p:spTgt spid="5127"/>
                                        </p:tgtEl>
                                        <p:attrNameLst>
                                          <p:attrName>style.visibility</p:attrName>
                                        </p:attrNameLst>
                                      </p:cBhvr>
                                      <p:to>
                                        <p:strVal val="visible"/>
                                      </p:to>
                                    </p:set>
                                    <p:anim calcmode="lin" valueType="num">
                                      <p:cBhvr>
                                        <p:cTn id="28" dur="1000" fill="hold"/>
                                        <p:tgtEl>
                                          <p:spTgt spid="5127"/>
                                        </p:tgtEl>
                                        <p:attrNameLst>
                                          <p:attrName>ppt_w</p:attrName>
                                        </p:attrNameLst>
                                      </p:cBhvr>
                                      <p:tavLst>
                                        <p:tav tm="0">
                                          <p:val>
                                            <p:fltVal val="0"/>
                                          </p:val>
                                        </p:tav>
                                        <p:tav tm="100000">
                                          <p:val>
                                            <p:strVal val="#ppt_w"/>
                                          </p:val>
                                        </p:tav>
                                      </p:tavLst>
                                    </p:anim>
                                    <p:anim calcmode="lin" valueType="num">
                                      <p:cBhvr>
                                        <p:cTn id="29" dur="1000" fill="hold"/>
                                        <p:tgtEl>
                                          <p:spTgt spid="51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65601_482832151782105_561122016_n"/>
          <p:cNvPicPr>
            <a:picLocks noChangeAspect="1" noChangeArrowheads="1"/>
          </p:cNvPicPr>
          <p:nvPr/>
        </p:nvPicPr>
        <p:blipFill>
          <a:blip r:embed="rId3"/>
          <a:srcRect/>
          <a:stretch>
            <a:fillRect/>
          </a:stretch>
        </p:blipFill>
        <p:spPr bwMode="auto">
          <a:xfrm>
            <a:off x="250825" y="1268413"/>
            <a:ext cx="8502650" cy="3889375"/>
          </a:xfrm>
          <a:prstGeom prst="rect">
            <a:avLst/>
          </a:prstGeom>
          <a:ln>
            <a:noFill/>
          </a:ln>
          <a:effectLst>
            <a:outerShdw blurRad="190500" algn="tl" rotWithShape="0">
              <a:srgbClr val="000000">
                <a:alpha val="70000"/>
              </a:srgbClr>
            </a:outerShdw>
          </a:effectLst>
        </p:spPr>
      </p:pic>
      <p:sp>
        <p:nvSpPr>
          <p:cNvPr id="6146" name="Rectangle 2"/>
          <p:cNvSpPr>
            <a:spLocks noGrp="1" noChangeArrowheads="1"/>
          </p:cNvSpPr>
          <p:nvPr>
            <p:ph type="title"/>
          </p:nvPr>
        </p:nvSpPr>
        <p:spPr>
          <a:xfrm>
            <a:off x="1403648" y="-171400"/>
            <a:ext cx="6517232" cy="1143000"/>
          </a:xfrm>
        </p:spPr>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Праздник Весны и Труда – Первомай</a:t>
            </a:r>
          </a:p>
        </p:txBody>
      </p:sp>
      <p:pic>
        <p:nvPicPr>
          <p:cNvPr id="6149" name="Picture 5" descr="3999"/>
          <p:cNvPicPr>
            <a:picLocks noChangeAspect="1" noChangeArrowheads="1"/>
          </p:cNvPicPr>
          <p:nvPr/>
        </p:nvPicPr>
        <p:blipFill>
          <a:blip r:embed="rId4" cstate="print"/>
          <a:srcRect/>
          <a:stretch>
            <a:fillRect/>
          </a:stretch>
        </p:blipFill>
        <p:spPr bwMode="auto">
          <a:xfrm>
            <a:off x="179512" y="980728"/>
            <a:ext cx="4355977" cy="567703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151" name="Picture 8" descr="С_праздником_весны_и_труда"/>
          <p:cNvPicPr>
            <a:picLocks noChangeAspect="1" noChangeArrowheads="1"/>
          </p:cNvPicPr>
          <p:nvPr/>
        </p:nvPicPr>
        <p:blipFill>
          <a:blip r:embed="rId5" cstate="print"/>
          <a:srcRect/>
          <a:stretch>
            <a:fillRect/>
          </a:stretch>
        </p:blipFill>
        <p:spPr bwMode="auto">
          <a:xfrm>
            <a:off x="4716016" y="980728"/>
            <a:ext cx="4211960" cy="568926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6150"/>
                                        </p:tgtEl>
                                        <p:attrNameLst>
                                          <p:attrName>style.visibility</p:attrName>
                                        </p:attrNameLst>
                                      </p:cBhvr>
                                      <p:to>
                                        <p:strVal val="visible"/>
                                      </p:to>
                                    </p:set>
                                    <p:anim calcmode="lin" valueType="num">
                                      <p:cBhvr>
                                        <p:cTn id="7" dur="1000" fill="hold"/>
                                        <p:tgtEl>
                                          <p:spTgt spid="6150"/>
                                        </p:tgtEl>
                                        <p:attrNameLst>
                                          <p:attrName>ppt_w</p:attrName>
                                        </p:attrNameLst>
                                      </p:cBhvr>
                                      <p:tavLst>
                                        <p:tav tm="0">
                                          <p:val>
                                            <p:fltVal val="0"/>
                                          </p:val>
                                        </p:tav>
                                        <p:tav tm="100000">
                                          <p:val>
                                            <p:strVal val="#ppt_w"/>
                                          </p:val>
                                        </p:tav>
                                      </p:tavLst>
                                    </p:anim>
                                    <p:anim calcmode="lin" valueType="num">
                                      <p:cBhvr>
                                        <p:cTn id="8" dur="1000" fill="hold"/>
                                        <p:tgtEl>
                                          <p:spTgt spid="6150"/>
                                        </p:tgtEl>
                                        <p:attrNameLst>
                                          <p:attrName>ppt_h</p:attrName>
                                        </p:attrNameLst>
                                      </p:cBhvr>
                                      <p:tavLst>
                                        <p:tav tm="0">
                                          <p:val>
                                            <p:fltVal val="0"/>
                                          </p:val>
                                        </p:tav>
                                        <p:tav tm="100000">
                                          <p:val>
                                            <p:strVal val="#ppt_h"/>
                                          </p:val>
                                        </p:tav>
                                      </p:tavLst>
                                    </p:anim>
                                    <p:anim calcmode="lin" valueType="num">
                                      <p:cBhvr>
                                        <p:cTn id="9" dur="1000" fill="hold"/>
                                        <p:tgtEl>
                                          <p:spTgt spid="6150"/>
                                        </p:tgtEl>
                                        <p:attrNameLst>
                                          <p:attrName>style.rotation</p:attrName>
                                        </p:attrNameLst>
                                      </p:cBhvr>
                                      <p:tavLst>
                                        <p:tav tm="0">
                                          <p:val>
                                            <p:fltVal val="90"/>
                                          </p:val>
                                        </p:tav>
                                        <p:tav tm="100000">
                                          <p:val>
                                            <p:fltVal val="0"/>
                                          </p:val>
                                        </p:tav>
                                      </p:tavLst>
                                    </p:anim>
                                    <p:animEffect transition="in" filter="fade">
                                      <p:cBhvr>
                                        <p:cTn id="10" dur="1000"/>
                                        <p:tgtEl>
                                          <p:spTgt spid="6150"/>
                                        </p:tgtEl>
                                      </p:cBhvr>
                                    </p:animEffect>
                                  </p:childTnLst>
                                </p:cTn>
                              </p:par>
                            </p:childTnLst>
                          </p:cTn>
                        </p:par>
                      </p:childTnLst>
                    </p:cTn>
                  </p:par>
                  <p:par>
                    <p:cTn id="11" fill="hold">
                      <p:stCondLst>
                        <p:cond delay="indefinite"/>
                      </p:stCondLst>
                      <p:childTnLst>
                        <p:par>
                          <p:cTn id="12" fill="hold">
                            <p:stCondLst>
                              <p:cond delay="0"/>
                            </p:stCondLst>
                            <p:childTnLst>
                              <p:par>
                                <p:cTn id="13" presetID="29" presetClass="entr" presetSubtype="0" fill="hold" nodeType="clickEffect">
                                  <p:stCondLst>
                                    <p:cond delay="0"/>
                                  </p:stCondLst>
                                  <p:childTnLst>
                                    <p:set>
                                      <p:cBhvr>
                                        <p:cTn id="14" dur="1" fill="hold">
                                          <p:stCondLst>
                                            <p:cond delay="0"/>
                                          </p:stCondLst>
                                        </p:cTn>
                                        <p:tgtEl>
                                          <p:spTgt spid="6149"/>
                                        </p:tgtEl>
                                        <p:attrNameLst>
                                          <p:attrName>style.visibility</p:attrName>
                                        </p:attrNameLst>
                                      </p:cBhvr>
                                      <p:to>
                                        <p:strVal val="visible"/>
                                      </p:to>
                                    </p:set>
                                    <p:anim calcmode="lin" valueType="num">
                                      <p:cBhvr>
                                        <p:cTn id="15" dur="1000" fill="hold"/>
                                        <p:tgtEl>
                                          <p:spTgt spid="6149"/>
                                        </p:tgtEl>
                                        <p:attrNameLst>
                                          <p:attrName>ppt_x</p:attrName>
                                        </p:attrNameLst>
                                      </p:cBhvr>
                                      <p:tavLst>
                                        <p:tav tm="0">
                                          <p:val>
                                            <p:strVal val="#ppt_x-.2"/>
                                          </p:val>
                                        </p:tav>
                                        <p:tav tm="100000">
                                          <p:val>
                                            <p:strVal val="#ppt_x"/>
                                          </p:val>
                                        </p:tav>
                                      </p:tavLst>
                                    </p:anim>
                                    <p:anim calcmode="lin" valueType="num">
                                      <p:cBhvr>
                                        <p:cTn id="16" dur="1000" fill="hold"/>
                                        <p:tgtEl>
                                          <p:spTgt spid="6149"/>
                                        </p:tgtEl>
                                        <p:attrNameLst>
                                          <p:attrName>ppt_y</p:attrName>
                                        </p:attrNameLst>
                                      </p:cBhvr>
                                      <p:tavLst>
                                        <p:tav tm="0">
                                          <p:val>
                                            <p:strVal val="#ppt_y"/>
                                          </p:val>
                                        </p:tav>
                                        <p:tav tm="100000">
                                          <p:val>
                                            <p:strVal val="#ppt_y"/>
                                          </p:val>
                                        </p:tav>
                                      </p:tavLst>
                                    </p:anim>
                                    <p:animEffect transition="in" filter="wipe(right)" prLst="gradientSize: 0.1">
                                      <p:cBhvr>
                                        <p:cTn id="17" dur="1000"/>
                                        <p:tgtEl>
                                          <p:spTgt spid="6149"/>
                                        </p:tgtEl>
                                      </p:cBhvr>
                                    </p:animEffect>
                                  </p:childTnLst>
                                </p:cTn>
                              </p:par>
                            </p:childTnLst>
                          </p:cTn>
                        </p:par>
                        <p:par>
                          <p:cTn id="18" fill="hold">
                            <p:stCondLst>
                              <p:cond delay="1000"/>
                            </p:stCondLst>
                            <p:childTnLst>
                              <p:par>
                                <p:cTn id="19" presetID="29" presetClass="entr" presetSubtype="0" fill="hold" nodeType="afterEffect">
                                  <p:stCondLst>
                                    <p:cond delay="0"/>
                                  </p:stCondLst>
                                  <p:childTnLst>
                                    <p:set>
                                      <p:cBhvr>
                                        <p:cTn id="20" dur="1" fill="hold">
                                          <p:stCondLst>
                                            <p:cond delay="0"/>
                                          </p:stCondLst>
                                        </p:cTn>
                                        <p:tgtEl>
                                          <p:spTgt spid="6151"/>
                                        </p:tgtEl>
                                        <p:attrNameLst>
                                          <p:attrName>style.visibility</p:attrName>
                                        </p:attrNameLst>
                                      </p:cBhvr>
                                      <p:to>
                                        <p:strVal val="visible"/>
                                      </p:to>
                                    </p:set>
                                    <p:anim calcmode="lin" valueType="num">
                                      <p:cBhvr>
                                        <p:cTn id="21" dur="1000" fill="hold"/>
                                        <p:tgtEl>
                                          <p:spTgt spid="6151"/>
                                        </p:tgtEl>
                                        <p:attrNameLst>
                                          <p:attrName>ppt_x</p:attrName>
                                        </p:attrNameLst>
                                      </p:cBhvr>
                                      <p:tavLst>
                                        <p:tav tm="0">
                                          <p:val>
                                            <p:strVal val="#ppt_x-.2"/>
                                          </p:val>
                                        </p:tav>
                                        <p:tav tm="100000">
                                          <p:val>
                                            <p:strVal val="#ppt_x"/>
                                          </p:val>
                                        </p:tav>
                                      </p:tavLst>
                                    </p:anim>
                                    <p:anim calcmode="lin" valueType="num">
                                      <p:cBhvr>
                                        <p:cTn id="22" dur="1000" fill="hold"/>
                                        <p:tgtEl>
                                          <p:spTgt spid="6151"/>
                                        </p:tgtEl>
                                        <p:attrNameLst>
                                          <p:attrName>ppt_y</p:attrName>
                                        </p:attrNameLst>
                                      </p:cBhvr>
                                      <p:tavLst>
                                        <p:tav tm="0">
                                          <p:val>
                                            <p:strVal val="#ppt_y"/>
                                          </p:val>
                                        </p:tav>
                                        <p:tav tm="100000">
                                          <p:val>
                                            <p:strVal val="#ppt_y"/>
                                          </p:val>
                                        </p:tav>
                                      </p:tavLst>
                                    </p:anim>
                                    <p:animEffect transition="in" filter="wipe(right)" prLst="gradientSize: 0.1">
                                      <p:cBhvr>
                                        <p:cTn id="23" dur="10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5" descr="37"/>
          <p:cNvPicPr>
            <a:picLocks noChangeAspect="1" noChangeArrowheads="1"/>
          </p:cNvPicPr>
          <p:nvPr/>
        </p:nvPicPr>
        <p:blipFill>
          <a:blip r:embed="rId3" cstate="print"/>
          <a:srcRect/>
          <a:stretch>
            <a:fillRect/>
          </a:stretch>
        </p:blipFill>
        <p:spPr bwMode="auto">
          <a:xfrm>
            <a:off x="0" y="0"/>
            <a:ext cx="9144000" cy="68580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9" descr="0b3d9d60ea8a6856cb1c8703411e5491"/>
          <p:cNvPicPr>
            <a:picLocks noChangeAspect="1" noChangeArrowheads="1"/>
          </p:cNvPicPr>
          <p:nvPr/>
        </p:nvPicPr>
        <p:blipFill>
          <a:blip r:embed="rId3" cstate="print"/>
          <a:srcRect/>
          <a:stretch>
            <a:fillRect/>
          </a:stretch>
        </p:blipFill>
        <p:spPr bwMode="auto">
          <a:xfrm>
            <a:off x="251520" y="476672"/>
            <a:ext cx="5462588" cy="39751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195" name="Rectangle 2"/>
          <p:cNvSpPr>
            <a:spLocks noGrp="1" noChangeArrowheads="1"/>
          </p:cNvSpPr>
          <p:nvPr>
            <p:ph type="title"/>
          </p:nvPr>
        </p:nvSpPr>
        <p:spPr>
          <a:xfrm>
            <a:off x="468313" y="404813"/>
            <a:ext cx="8229600" cy="1143000"/>
          </a:xfrm>
        </p:spPr>
        <p:txBody>
          <a:bodyPr>
            <a:normAutofit fontScale="90000"/>
          </a:bodyPr>
          <a:lstStyle/>
          <a:p>
            <a:pPr eaLnBrk="1" fontAlgn="auto" hangingPunct="1">
              <a:spcAft>
                <a:spcPts val="0"/>
              </a:spcAft>
              <a:defRPr/>
            </a:pPr>
            <a:r>
              <a:rPr lang="ru-RU" sz="4000" smtClean="0">
                <a:solidFill>
                  <a:schemeClr val="tx2">
                    <a:satMod val="130000"/>
                  </a:schemeClr>
                </a:solidFill>
              </a:rPr>
              <a:t/>
            </a:r>
            <a:br>
              <a:rPr lang="ru-RU" sz="4000" smtClean="0">
                <a:solidFill>
                  <a:schemeClr val="tx2">
                    <a:satMod val="130000"/>
                  </a:schemeClr>
                </a:solidFill>
              </a:rPr>
            </a:br>
            <a:endParaRPr lang="ru-RU" sz="4000" smtClean="0">
              <a:solidFill>
                <a:schemeClr val="tx2">
                  <a:satMod val="130000"/>
                </a:schemeClr>
              </a:solidFill>
            </a:endParaRPr>
          </a:p>
        </p:txBody>
      </p:sp>
      <p:sp>
        <p:nvSpPr>
          <p:cNvPr id="25603" name="Rectangle 4"/>
          <p:cNvSpPr>
            <a:spLocks noChangeArrowheads="1"/>
          </p:cNvSpPr>
          <p:nvPr/>
        </p:nvSpPr>
        <p:spPr bwMode="auto">
          <a:xfrm>
            <a:off x="323850" y="4606925"/>
            <a:ext cx="8712200" cy="274638"/>
          </a:xfrm>
          <a:prstGeom prst="rect">
            <a:avLst/>
          </a:prstGeom>
          <a:noFill/>
          <a:ln w="9525">
            <a:noFill/>
            <a:miter lim="800000"/>
            <a:headEnd/>
            <a:tailEnd/>
          </a:ln>
        </p:spPr>
        <p:txBody>
          <a:bodyPr anchor="ctr">
            <a:spAutoFit/>
          </a:bodyPr>
          <a:lstStyle/>
          <a:p>
            <a:pPr algn="ctr"/>
            <a:endParaRPr lang="ru-RU" sz="1200" b="1"/>
          </a:p>
        </p:txBody>
      </p:sp>
      <p:pic>
        <p:nvPicPr>
          <p:cNvPr id="8198" name="Picture 8" descr="061bebd5aecc"/>
          <p:cNvPicPr>
            <a:picLocks noChangeAspect="1" noChangeArrowheads="1"/>
          </p:cNvPicPr>
          <p:nvPr/>
        </p:nvPicPr>
        <p:blipFill>
          <a:blip r:embed="rId4" cstate="print"/>
          <a:srcRect/>
          <a:stretch>
            <a:fillRect/>
          </a:stretch>
        </p:blipFill>
        <p:spPr bwMode="auto">
          <a:xfrm>
            <a:off x="2771800" y="2780928"/>
            <a:ext cx="6205563" cy="386104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0"/>
                                        <p:tgtEl>
                                          <p:spTgt spid="819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8198"/>
                                        </p:tgtEl>
                                        <p:attrNameLst>
                                          <p:attrName>style.visibility</p:attrName>
                                        </p:attrNameLst>
                                      </p:cBhvr>
                                      <p:to>
                                        <p:strVal val="visible"/>
                                      </p:to>
                                    </p:set>
                                    <p:animEffect transition="in" filter="fade">
                                      <p:cBhvr>
                                        <p:cTn id="11" dur="1000"/>
                                        <p:tgtEl>
                                          <p:spTgt spid="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fontAlgn="auto" hangingPunct="1">
              <a:spcAft>
                <a:spcPts val="0"/>
              </a:spcAft>
              <a:defRPr/>
            </a:pPr>
            <a:endParaRPr lang="ru-RU" sz="4000" b="1" dirty="0" smtClean="0">
              <a:solidFill>
                <a:schemeClr val="tx2">
                  <a:satMod val="130000"/>
                </a:schemeClr>
              </a:solidFill>
            </a:endParaRPr>
          </a:p>
        </p:txBody>
      </p:sp>
      <p:pic>
        <p:nvPicPr>
          <p:cNvPr id="10244" name="Picture 5" descr="175817_0"/>
          <p:cNvPicPr>
            <a:picLocks noChangeAspect="1" noChangeArrowheads="1"/>
          </p:cNvPicPr>
          <p:nvPr/>
        </p:nvPicPr>
        <p:blipFill>
          <a:blip r:embed="rId3"/>
          <a:srcRect/>
          <a:stretch>
            <a:fillRect/>
          </a:stretch>
        </p:blipFill>
        <p:spPr bwMode="auto">
          <a:xfrm>
            <a:off x="0" y="0"/>
            <a:ext cx="5003800" cy="6553200"/>
          </a:xfrm>
          <a:prstGeom prst="rect">
            <a:avLst/>
          </a:prstGeom>
          <a:ln>
            <a:noFill/>
          </a:ln>
          <a:effectLst>
            <a:outerShdw blurRad="292100" dist="139700" dir="2700000" algn="tl" rotWithShape="0">
              <a:srgbClr val="333333">
                <a:alpha val="65000"/>
              </a:srgbClr>
            </a:outerShdw>
          </a:effectLst>
        </p:spPr>
      </p:pic>
      <p:pic>
        <p:nvPicPr>
          <p:cNvPr id="10245" name="Picture 6" descr="17885_1194757200"/>
          <p:cNvPicPr>
            <a:picLocks noChangeAspect="1" noChangeArrowheads="1"/>
          </p:cNvPicPr>
          <p:nvPr/>
        </p:nvPicPr>
        <p:blipFill>
          <a:blip r:embed="rId4"/>
          <a:srcRect/>
          <a:stretch>
            <a:fillRect/>
          </a:stretch>
        </p:blipFill>
        <p:spPr bwMode="auto">
          <a:xfrm>
            <a:off x="4356100" y="188913"/>
            <a:ext cx="4787900" cy="66690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p:cTn id="7" dur="1000" fill="hold"/>
                                        <p:tgtEl>
                                          <p:spTgt spid="10244"/>
                                        </p:tgtEl>
                                        <p:attrNameLst>
                                          <p:attrName>ppt_x</p:attrName>
                                        </p:attrNameLst>
                                      </p:cBhvr>
                                      <p:tavLst>
                                        <p:tav tm="0">
                                          <p:val>
                                            <p:strVal val="#ppt_x-.2"/>
                                          </p:val>
                                        </p:tav>
                                        <p:tav tm="100000">
                                          <p:val>
                                            <p:strVal val="#ppt_x"/>
                                          </p:val>
                                        </p:tav>
                                      </p:tavLst>
                                    </p:anim>
                                    <p:anim calcmode="lin" valueType="num">
                                      <p:cBhvr>
                                        <p:cTn id="8" dur="1000" fill="hold"/>
                                        <p:tgtEl>
                                          <p:spTgt spid="1024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244"/>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10245"/>
                                        </p:tgtEl>
                                        <p:attrNameLst>
                                          <p:attrName>style.visibility</p:attrName>
                                        </p:attrNameLst>
                                      </p:cBhvr>
                                      <p:to>
                                        <p:strVal val="visible"/>
                                      </p:to>
                                    </p:set>
                                    <p:anim calcmode="lin" valueType="num">
                                      <p:cBhvr>
                                        <p:cTn id="13" dur="1000" fill="hold"/>
                                        <p:tgtEl>
                                          <p:spTgt spid="10245"/>
                                        </p:tgtEl>
                                        <p:attrNameLst>
                                          <p:attrName>ppt_x</p:attrName>
                                        </p:attrNameLst>
                                      </p:cBhvr>
                                      <p:tavLst>
                                        <p:tav tm="0">
                                          <p:val>
                                            <p:strVal val="#ppt_x-.2"/>
                                          </p:val>
                                        </p:tav>
                                        <p:tav tm="100000">
                                          <p:val>
                                            <p:strVal val="#ppt_x"/>
                                          </p:val>
                                        </p:tav>
                                      </p:tavLst>
                                    </p:anim>
                                    <p:anim calcmode="lin" valueType="num">
                                      <p:cBhvr>
                                        <p:cTn id="14" dur="1000" fill="hold"/>
                                        <p:tgtEl>
                                          <p:spTgt spid="10245"/>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5" descr="09353dad2200d51b96bcd0541ce50cb1"/>
          <p:cNvPicPr>
            <a:picLocks noChangeAspect="1" noChangeArrowheads="1"/>
          </p:cNvPicPr>
          <p:nvPr/>
        </p:nvPicPr>
        <p:blipFill>
          <a:blip r:embed="rId3" cstate="print"/>
          <a:srcRect/>
          <a:stretch>
            <a:fillRect/>
          </a:stretch>
        </p:blipFill>
        <p:spPr bwMode="auto">
          <a:xfrm>
            <a:off x="5364088" y="260648"/>
            <a:ext cx="3528392" cy="4559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68" name="Picture 7" descr="09304ce14973d2a85a32af2ced73cf96"/>
          <p:cNvPicPr>
            <a:picLocks noChangeAspect="1" noChangeArrowheads="1"/>
          </p:cNvPicPr>
          <p:nvPr/>
        </p:nvPicPr>
        <p:blipFill>
          <a:blip r:embed="rId4" cstate="print"/>
          <a:srcRect/>
          <a:stretch>
            <a:fillRect/>
          </a:stretch>
        </p:blipFill>
        <p:spPr bwMode="auto">
          <a:xfrm>
            <a:off x="1187624" y="2276872"/>
            <a:ext cx="3960440" cy="44058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269" name="Picture 9" descr="77293050_7826f"/>
          <p:cNvPicPr>
            <a:picLocks noChangeAspect="1" noChangeArrowheads="1"/>
          </p:cNvPicPr>
          <p:nvPr/>
        </p:nvPicPr>
        <p:blipFill>
          <a:blip r:embed="rId5"/>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after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fade">
                                      <p:cBhvr>
                                        <p:cTn id="7" dur="800" decel="100000"/>
                                        <p:tgtEl>
                                          <p:spTgt spid="11268"/>
                                        </p:tgtEl>
                                      </p:cBhvr>
                                    </p:animEffect>
                                    <p:anim calcmode="lin" valueType="num">
                                      <p:cBhvr>
                                        <p:cTn id="8" dur="800" decel="100000" fill="hold"/>
                                        <p:tgtEl>
                                          <p:spTgt spid="11268"/>
                                        </p:tgtEl>
                                        <p:attrNameLst>
                                          <p:attrName>style.rotation</p:attrName>
                                        </p:attrNameLst>
                                      </p:cBhvr>
                                      <p:tavLst>
                                        <p:tav tm="0">
                                          <p:val>
                                            <p:fltVal val="-90"/>
                                          </p:val>
                                        </p:tav>
                                        <p:tav tm="100000">
                                          <p:val>
                                            <p:fltVal val="0"/>
                                          </p:val>
                                        </p:tav>
                                      </p:tavLst>
                                    </p:anim>
                                    <p:anim calcmode="lin" valueType="num">
                                      <p:cBhvr>
                                        <p:cTn id="9" dur="800" decel="100000" fill="hold"/>
                                        <p:tgtEl>
                                          <p:spTgt spid="11268"/>
                                        </p:tgtEl>
                                        <p:attrNameLst>
                                          <p:attrName>ppt_x</p:attrName>
                                        </p:attrNameLst>
                                      </p:cBhvr>
                                      <p:tavLst>
                                        <p:tav tm="0">
                                          <p:val>
                                            <p:strVal val="#ppt_x+0.4"/>
                                          </p:val>
                                        </p:tav>
                                        <p:tav tm="100000">
                                          <p:val>
                                            <p:strVal val="#ppt_x-0.05"/>
                                          </p:val>
                                        </p:tav>
                                      </p:tavLst>
                                    </p:anim>
                                    <p:anim calcmode="lin" valueType="num">
                                      <p:cBhvr>
                                        <p:cTn id="10" dur="800" decel="100000" fill="hold"/>
                                        <p:tgtEl>
                                          <p:spTgt spid="1126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126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1268"/>
                                        </p:tgtEl>
                                        <p:attrNameLst>
                                          <p:attrName>ppt_y</p:attrName>
                                        </p:attrNameLst>
                                      </p:cBhvr>
                                      <p:tavLst>
                                        <p:tav tm="0">
                                          <p:val>
                                            <p:strVal val="#ppt_y+0.1"/>
                                          </p:val>
                                        </p:tav>
                                        <p:tav tm="100000">
                                          <p:val>
                                            <p:strVal val="#ppt_y"/>
                                          </p:val>
                                        </p:tav>
                                      </p:tavLst>
                                    </p:anim>
                                  </p:childTnLst>
                                </p:cTn>
                              </p:par>
                            </p:childTnLst>
                          </p:cTn>
                        </p:par>
                        <p:par>
                          <p:cTn id="13" fill="hold">
                            <p:stCondLst>
                              <p:cond delay="1000"/>
                            </p:stCondLst>
                            <p:childTnLst>
                              <p:par>
                                <p:cTn id="14" presetID="30" presetClass="entr" presetSubtype="0" fill="hold" nodeType="afterEffect">
                                  <p:stCondLst>
                                    <p:cond delay="0"/>
                                  </p:stCondLst>
                                  <p:childTnLst>
                                    <p:set>
                                      <p:cBhvr>
                                        <p:cTn id="15" dur="1" fill="hold">
                                          <p:stCondLst>
                                            <p:cond delay="0"/>
                                          </p:stCondLst>
                                        </p:cTn>
                                        <p:tgtEl>
                                          <p:spTgt spid="11267"/>
                                        </p:tgtEl>
                                        <p:attrNameLst>
                                          <p:attrName>style.visibility</p:attrName>
                                        </p:attrNameLst>
                                      </p:cBhvr>
                                      <p:to>
                                        <p:strVal val="visible"/>
                                      </p:to>
                                    </p:set>
                                    <p:animEffect transition="in" filter="fade">
                                      <p:cBhvr>
                                        <p:cTn id="16" dur="800" decel="100000"/>
                                        <p:tgtEl>
                                          <p:spTgt spid="11267"/>
                                        </p:tgtEl>
                                      </p:cBhvr>
                                    </p:animEffect>
                                    <p:anim calcmode="lin" valueType="num">
                                      <p:cBhvr>
                                        <p:cTn id="17" dur="800" decel="100000" fill="hold"/>
                                        <p:tgtEl>
                                          <p:spTgt spid="11267"/>
                                        </p:tgtEl>
                                        <p:attrNameLst>
                                          <p:attrName>style.rotation</p:attrName>
                                        </p:attrNameLst>
                                      </p:cBhvr>
                                      <p:tavLst>
                                        <p:tav tm="0">
                                          <p:val>
                                            <p:fltVal val="-90"/>
                                          </p:val>
                                        </p:tav>
                                        <p:tav tm="100000">
                                          <p:val>
                                            <p:fltVal val="0"/>
                                          </p:val>
                                        </p:tav>
                                      </p:tavLst>
                                    </p:anim>
                                    <p:anim calcmode="lin" valueType="num">
                                      <p:cBhvr>
                                        <p:cTn id="18" dur="800" decel="100000" fill="hold"/>
                                        <p:tgtEl>
                                          <p:spTgt spid="11267"/>
                                        </p:tgtEl>
                                        <p:attrNameLst>
                                          <p:attrName>ppt_x</p:attrName>
                                        </p:attrNameLst>
                                      </p:cBhvr>
                                      <p:tavLst>
                                        <p:tav tm="0">
                                          <p:val>
                                            <p:strVal val="#ppt_x+0.4"/>
                                          </p:val>
                                        </p:tav>
                                        <p:tav tm="100000">
                                          <p:val>
                                            <p:strVal val="#ppt_x-0.05"/>
                                          </p:val>
                                        </p:tav>
                                      </p:tavLst>
                                    </p:anim>
                                    <p:anim calcmode="lin" valueType="num">
                                      <p:cBhvr>
                                        <p:cTn id="19" dur="800" decel="100000" fill="hold"/>
                                        <p:tgtEl>
                                          <p:spTgt spid="11267"/>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11267"/>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11267"/>
                                        </p:tgtEl>
                                        <p:attrNameLst>
                                          <p:attrName>ppt_y</p:attrName>
                                        </p:attrNameLst>
                                      </p:cBhvr>
                                      <p:tavLst>
                                        <p:tav tm="0">
                                          <p:val>
                                            <p:strVal val="#ppt_y+0.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1269"/>
                                        </p:tgtEl>
                                        <p:attrNameLst>
                                          <p:attrName>style.visibility</p:attrName>
                                        </p:attrNameLst>
                                      </p:cBhvr>
                                      <p:to>
                                        <p:strVal val="visible"/>
                                      </p:to>
                                    </p:set>
                                    <p:animEffect transition="in" filter="fade">
                                      <p:cBhvr>
                                        <p:cTn id="26" dur="1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idx="1"/>
          </p:nvPr>
        </p:nvSpPr>
        <p:spPr>
          <a:xfrm>
            <a:off x="1187624" y="188640"/>
            <a:ext cx="2304256" cy="47667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365760" indent="-283464" eaLnBrk="1" fontAlgn="auto" hangingPunct="1">
              <a:lnSpc>
                <a:spcPct val="80000"/>
              </a:lnSpc>
              <a:spcAft>
                <a:spcPts val="0"/>
              </a:spcAft>
              <a:buFont typeface="Wingdings 2"/>
              <a:buNone/>
              <a:defRPr/>
            </a:pPr>
            <a:r>
              <a:rPr lang="ru-RU" sz="48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Славяне</a:t>
            </a:r>
          </a:p>
        </p:txBody>
      </p:sp>
      <p:pic>
        <p:nvPicPr>
          <p:cNvPr id="12291" name="Picture 4" descr="full1361988367"/>
          <p:cNvPicPr>
            <a:picLocks noChangeAspect="1" noChangeArrowheads="1"/>
          </p:cNvPicPr>
          <p:nvPr/>
        </p:nvPicPr>
        <p:blipFill>
          <a:blip r:embed="rId3" cstate="print"/>
          <a:srcRect/>
          <a:stretch>
            <a:fillRect/>
          </a:stretch>
        </p:blipFill>
        <p:spPr bwMode="auto">
          <a:xfrm>
            <a:off x="3995936" y="548680"/>
            <a:ext cx="4824413" cy="60483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2291"/>
                                        </p:tgtEl>
                                        <p:attrNameLst>
                                          <p:attrName>style.visibility</p:attrName>
                                        </p:attrNameLst>
                                      </p:cBhvr>
                                      <p:to>
                                        <p:strVal val="visible"/>
                                      </p:to>
                                    </p:set>
                                    <p:anim calcmode="lin" valueType="num">
                                      <p:cBhvr>
                                        <p:cTn id="7" dur="500" fill="hold"/>
                                        <p:tgtEl>
                                          <p:spTgt spid="12291"/>
                                        </p:tgtEl>
                                        <p:attrNameLst>
                                          <p:attrName>ppt_w</p:attrName>
                                        </p:attrNameLst>
                                      </p:cBhvr>
                                      <p:tavLst>
                                        <p:tav tm="0">
                                          <p:val>
                                            <p:fltVal val="0"/>
                                          </p:val>
                                        </p:tav>
                                        <p:tav tm="100000">
                                          <p:val>
                                            <p:strVal val="#ppt_w"/>
                                          </p:val>
                                        </p:tav>
                                      </p:tavLst>
                                    </p:anim>
                                    <p:anim calcmode="lin" valueType="num">
                                      <p:cBhvr>
                                        <p:cTn id="8" dur="500" fill="hold"/>
                                        <p:tgtEl>
                                          <p:spTgt spid="12291"/>
                                        </p:tgtEl>
                                        <p:attrNameLst>
                                          <p:attrName>ppt_h</p:attrName>
                                        </p:attrNameLst>
                                      </p:cBhvr>
                                      <p:tavLst>
                                        <p:tav tm="0">
                                          <p:val>
                                            <p:fltVal val="0"/>
                                          </p:val>
                                        </p:tav>
                                        <p:tav tm="100000">
                                          <p:val>
                                            <p:strVal val="#ppt_h"/>
                                          </p:val>
                                        </p:tav>
                                      </p:tavLst>
                                    </p:anim>
                                    <p:anim calcmode="lin" valueType="num">
                                      <p:cBhvr>
                                        <p:cTn id="9" dur="500" fill="hold"/>
                                        <p:tgtEl>
                                          <p:spTgt spid="12291"/>
                                        </p:tgtEl>
                                        <p:attrNameLst>
                                          <p:attrName>style.rotation</p:attrName>
                                        </p:attrNameLst>
                                      </p:cBhvr>
                                      <p:tavLst>
                                        <p:tav tm="0">
                                          <p:val>
                                            <p:fltVal val="90"/>
                                          </p:val>
                                        </p:tav>
                                        <p:tav tm="100000">
                                          <p:val>
                                            <p:fltVal val="0"/>
                                          </p:val>
                                        </p:tav>
                                      </p:tavLst>
                                    </p:anim>
                                    <p:animEffect transition="in" filter="fade">
                                      <p:cBhvr>
                                        <p:cTn id="10" dur="500"/>
                                        <p:tgtEl>
                                          <p:spTgt spid="12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4" descr="38505402_057"/>
          <p:cNvPicPr>
            <a:picLocks noChangeAspect="1" noChangeArrowheads="1"/>
          </p:cNvPicPr>
          <p:nvPr/>
        </p:nvPicPr>
        <p:blipFill>
          <a:blip r:embed="rId3" cstate="print"/>
          <a:srcRect/>
          <a:stretch>
            <a:fillRect/>
          </a:stretch>
        </p:blipFill>
        <p:spPr bwMode="auto">
          <a:xfrm>
            <a:off x="0" y="0"/>
            <a:ext cx="9143999" cy="6858000"/>
          </a:xfrm>
          <a:prstGeom prst="rect">
            <a:avLst/>
          </a:prstGeom>
          <a:ln>
            <a:noFill/>
          </a:ln>
          <a:effectLst>
            <a:softEdge rad="112500"/>
          </a:effectLst>
        </p:spPr>
      </p:pic>
    </p:spTree>
  </p:cSld>
  <p:clrMapOvr>
    <a:masterClrMapping/>
  </p:clrMapOvr>
  <p:transition>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0c0274aef758a080987819d0209590aa"/>
          <p:cNvPicPr>
            <a:picLocks noChangeAspect="1" noChangeArrowheads="1"/>
          </p:cNvPicPr>
          <p:nvPr/>
        </p:nvPicPr>
        <p:blipFill>
          <a:blip r:embed="rId3" cstate="print"/>
          <a:srcRect/>
          <a:stretch>
            <a:fillRect/>
          </a:stretch>
        </p:blipFill>
        <p:spPr bwMode="auto">
          <a:xfrm>
            <a:off x="-57026" y="55290"/>
            <a:ext cx="5472113" cy="52562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4341" name="Picture 5" descr="1f74fab2c67c"/>
          <p:cNvPicPr>
            <a:picLocks noChangeAspect="1" noChangeArrowheads="1"/>
          </p:cNvPicPr>
          <p:nvPr/>
        </p:nvPicPr>
        <p:blipFill>
          <a:blip r:embed="rId4" cstate="print"/>
          <a:srcRect/>
          <a:stretch>
            <a:fillRect/>
          </a:stretch>
        </p:blipFill>
        <p:spPr bwMode="auto">
          <a:xfrm>
            <a:off x="4340449" y="963340"/>
            <a:ext cx="4964129" cy="594928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afterEffect">
                                  <p:stCondLst>
                                    <p:cond delay="0"/>
                                  </p:stCondLst>
                                  <p:childTnLst>
                                    <p:set>
                                      <p:cBhvr>
                                        <p:cTn id="6" dur="1" fill="hold">
                                          <p:stCondLst>
                                            <p:cond delay="0"/>
                                          </p:stCondLst>
                                        </p:cTn>
                                        <p:tgtEl>
                                          <p:spTgt spid="14340"/>
                                        </p:tgtEl>
                                        <p:attrNameLst>
                                          <p:attrName>style.visibility</p:attrName>
                                        </p:attrNameLst>
                                      </p:cBhvr>
                                      <p:to>
                                        <p:strVal val="visible"/>
                                      </p:to>
                                    </p:set>
                                    <p:anim calcmode="lin" valueType="num">
                                      <p:cBhvr>
                                        <p:cTn id="7" dur="5000" fill="hold"/>
                                        <p:tgtEl>
                                          <p:spTgt spid="14340"/>
                                        </p:tgtEl>
                                        <p:attrNameLst>
                                          <p:attrName>ppt_w</p:attrName>
                                        </p:attrNameLst>
                                      </p:cBhvr>
                                      <p:tavLst>
                                        <p:tav tm="0" fmla="#ppt_w*sin(2.5*pi*$)">
                                          <p:val>
                                            <p:fltVal val="0"/>
                                          </p:val>
                                        </p:tav>
                                        <p:tav tm="100000">
                                          <p:val>
                                            <p:fltVal val="1"/>
                                          </p:val>
                                        </p:tav>
                                      </p:tavLst>
                                    </p:anim>
                                    <p:anim calcmode="lin" valueType="num">
                                      <p:cBhvr>
                                        <p:cTn id="8" dur="5000" fill="hold"/>
                                        <p:tgtEl>
                                          <p:spTgt spid="14340"/>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52" presetClass="entr" presetSubtype="0" fill="hold" nodeType="clickEffect">
                                  <p:stCondLst>
                                    <p:cond delay="0"/>
                                  </p:stCondLst>
                                  <p:childTnLst>
                                    <p:set>
                                      <p:cBhvr>
                                        <p:cTn id="12" dur="1" fill="hold">
                                          <p:stCondLst>
                                            <p:cond delay="0"/>
                                          </p:stCondLst>
                                        </p:cTn>
                                        <p:tgtEl>
                                          <p:spTgt spid="14341"/>
                                        </p:tgtEl>
                                        <p:attrNameLst>
                                          <p:attrName>style.visibility</p:attrName>
                                        </p:attrNameLst>
                                      </p:cBhvr>
                                      <p:to>
                                        <p:strVal val="visible"/>
                                      </p:to>
                                    </p:set>
                                    <p:animScale>
                                      <p:cBhvr>
                                        <p:cTn id="13" dur="1000" decel="50000" fill="hold">
                                          <p:stCondLst>
                                            <p:cond delay="0"/>
                                          </p:stCondLst>
                                        </p:cTn>
                                        <p:tgtEl>
                                          <p:spTgt spid="1434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14341"/>
                                        </p:tgtEl>
                                        <p:attrNameLst>
                                          <p:attrName>ppt_x</p:attrName>
                                          <p:attrName>ppt_y</p:attrName>
                                        </p:attrNameLst>
                                      </p:cBhvr>
                                    </p:animMotion>
                                    <p:animEffect transition="in" filter="fade">
                                      <p:cBhvr>
                                        <p:cTn id="15" dur="1000"/>
                                        <p:tgtEl>
                                          <p:spTgt spid="14341"/>
                                        </p:tgtEl>
                                      </p:cBhvr>
                                    </p:animEffect>
                                  </p:childTnLst>
                                </p:cTn>
                              </p:par>
                            </p:childTnLst>
                          </p:cTn>
                        </p:par>
                        <p:par>
                          <p:cTn id="16" fill="hold">
                            <p:stCondLst>
                              <p:cond delay="1000"/>
                            </p:stCondLst>
                            <p:childTnLst>
                              <p:par>
                                <p:cTn id="17" presetID="10" presetClass="exit" presetSubtype="0" fill="hold" nodeType="afterEffect">
                                  <p:stCondLst>
                                    <p:cond delay="0"/>
                                  </p:stCondLst>
                                  <p:childTnLst>
                                    <p:animEffect transition="out" filter="fade">
                                      <p:cBhvr>
                                        <p:cTn id="18" dur="2000"/>
                                        <p:tgtEl>
                                          <p:spTgt spid="14340"/>
                                        </p:tgtEl>
                                      </p:cBhvr>
                                    </p:animEffect>
                                    <p:set>
                                      <p:cBhvr>
                                        <p:cTn id="19" dur="1" fill="hold">
                                          <p:stCondLst>
                                            <p:cond delay="1999"/>
                                          </p:stCondLst>
                                        </p:cTn>
                                        <p:tgtEl>
                                          <p:spTgt spid="1434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5" name="Picture 5" descr="SG1S0372-Ohuohai"/>
          <p:cNvPicPr>
            <a:picLocks noChangeAspect="1" noChangeArrowheads="1"/>
          </p:cNvPicPr>
          <p:nvPr/>
        </p:nvPicPr>
        <p:blipFill>
          <a:blip r:embed="rId3" cstate="print"/>
          <a:srcRect/>
          <a:stretch>
            <a:fillRect/>
          </a:stretch>
        </p:blipFill>
        <p:spPr bwMode="auto">
          <a:xfrm>
            <a:off x="0" y="2204864"/>
            <a:ext cx="6084168" cy="52562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364" name="Picture 4" descr="134_649b"/>
          <p:cNvPicPr>
            <a:picLocks noChangeAspect="1" noChangeArrowheads="1"/>
          </p:cNvPicPr>
          <p:nvPr/>
        </p:nvPicPr>
        <p:blipFill>
          <a:blip r:embed="rId4" cstate="print"/>
          <a:srcRect/>
          <a:stretch>
            <a:fillRect/>
          </a:stretch>
        </p:blipFill>
        <p:spPr bwMode="auto">
          <a:xfrm>
            <a:off x="3512024" y="0"/>
            <a:ext cx="5631976" cy="479715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15365"/>
                                        </p:tgtEl>
                                        <p:attrNameLst>
                                          <p:attrName>style.visibility</p:attrName>
                                        </p:attrNameLst>
                                      </p:cBhvr>
                                      <p:to>
                                        <p:strVal val="visible"/>
                                      </p:to>
                                    </p:set>
                                    <p:anim calcmode="lin" valueType="num">
                                      <p:cBhvr>
                                        <p:cTn id="7" dur="1000" fill="hold"/>
                                        <p:tgtEl>
                                          <p:spTgt spid="15365"/>
                                        </p:tgtEl>
                                        <p:attrNameLst>
                                          <p:attrName>ppt_w</p:attrName>
                                        </p:attrNameLst>
                                      </p:cBhvr>
                                      <p:tavLst>
                                        <p:tav tm="0">
                                          <p:val>
                                            <p:fltVal val="0"/>
                                          </p:val>
                                        </p:tav>
                                        <p:tav tm="100000">
                                          <p:val>
                                            <p:strVal val="#ppt_w"/>
                                          </p:val>
                                        </p:tav>
                                      </p:tavLst>
                                    </p:anim>
                                    <p:anim calcmode="lin" valueType="num">
                                      <p:cBhvr>
                                        <p:cTn id="8" dur="1000" fill="hold"/>
                                        <p:tgtEl>
                                          <p:spTgt spid="15365"/>
                                        </p:tgtEl>
                                        <p:attrNameLst>
                                          <p:attrName>ppt_h</p:attrName>
                                        </p:attrNameLst>
                                      </p:cBhvr>
                                      <p:tavLst>
                                        <p:tav tm="0">
                                          <p:val>
                                            <p:fltVal val="0"/>
                                          </p:val>
                                        </p:tav>
                                        <p:tav tm="100000">
                                          <p:val>
                                            <p:strVal val="#ppt_h"/>
                                          </p:val>
                                        </p:tav>
                                      </p:tavLst>
                                    </p:anim>
                                    <p:anim calcmode="lin" valueType="num">
                                      <p:cBhvr>
                                        <p:cTn id="9" dur="1000" fill="hold"/>
                                        <p:tgtEl>
                                          <p:spTgt spid="15365"/>
                                        </p:tgtEl>
                                        <p:attrNameLst>
                                          <p:attrName>style.rotation</p:attrName>
                                        </p:attrNameLst>
                                      </p:cBhvr>
                                      <p:tavLst>
                                        <p:tav tm="0">
                                          <p:val>
                                            <p:fltVal val="90"/>
                                          </p:val>
                                        </p:tav>
                                        <p:tav tm="100000">
                                          <p:val>
                                            <p:fltVal val="0"/>
                                          </p:val>
                                        </p:tav>
                                      </p:tavLst>
                                    </p:anim>
                                    <p:animEffect transition="in" filter="fade">
                                      <p:cBhvr>
                                        <p:cTn id="10" dur="1000"/>
                                        <p:tgtEl>
                                          <p:spTgt spid="15365"/>
                                        </p:tgtEl>
                                      </p:cBhvr>
                                    </p:animEffect>
                                  </p:childTnLst>
                                </p:cTn>
                              </p:par>
                            </p:childTnLst>
                          </p:cTn>
                        </p:par>
                        <p:par>
                          <p:cTn id="11" fill="hold">
                            <p:stCondLst>
                              <p:cond delay="1000"/>
                            </p:stCondLst>
                            <p:childTnLst>
                              <p:par>
                                <p:cTn id="12" presetID="31" presetClass="entr" presetSubtype="0" fill="hold" nodeType="afterEffect">
                                  <p:stCondLst>
                                    <p:cond delay="0"/>
                                  </p:stCondLst>
                                  <p:iterate type="lt">
                                    <p:tmPct val="5000"/>
                                  </p:iterate>
                                  <p:childTnLst>
                                    <p:set>
                                      <p:cBhvr>
                                        <p:cTn id="13" dur="1" fill="hold">
                                          <p:stCondLst>
                                            <p:cond delay="0"/>
                                          </p:stCondLst>
                                        </p:cTn>
                                        <p:tgtEl>
                                          <p:spTgt spid="15364"/>
                                        </p:tgtEl>
                                        <p:attrNameLst>
                                          <p:attrName>style.visibility</p:attrName>
                                        </p:attrNameLst>
                                      </p:cBhvr>
                                      <p:to>
                                        <p:strVal val="visible"/>
                                      </p:to>
                                    </p:set>
                                    <p:anim calcmode="lin" valueType="num">
                                      <p:cBhvr>
                                        <p:cTn id="14" dur="1000" fill="hold"/>
                                        <p:tgtEl>
                                          <p:spTgt spid="15364"/>
                                        </p:tgtEl>
                                        <p:attrNameLst>
                                          <p:attrName>ppt_w</p:attrName>
                                        </p:attrNameLst>
                                      </p:cBhvr>
                                      <p:tavLst>
                                        <p:tav tm="0">
                                          <p:val>
                                            <p:fltVal val="0"/>
                                          </p:val>
                                        </p:tav>
                                        <p:tav tm="100000">
                                          <p:val>
                                            <p:strVal val="#ppt_w"/>
                                          </p:val>
                                        </p:tav>
                                      </p:tavLst>
                                    </p:anim>
                                    <p:anim calcmode="lin" valueType="num">
                                      <p:cBhvr>
                                        <p:cTn id="15" dur="1000" fill="hold"/>
                                        <p:tgtEl>
                                          <p:spTgt spid="15364"/>
                                        </p:tgtEl>
                                        <p:attrNameLst>
                                          <p:attrName>ppt_h</p:attrName>
                                        </p:attrNameLst>
                                      </p:cBhvr>
                                      <p:tavLst>
                                        <p:tav tm="0">
                                          <p:val>
                                            <p:fltVal val="0"/>
                                          </p:val>
                                        </p:tav>
                                        <p:tav tm="100000">
                                          <p:val>
                                            <p:strVal val="#ppt_h"/>
                                          </p:val>
                                        </p:tav>
                                      </p:tavLst>
                                    </p:anim>
                                    <p:anim calcmode="lin" valueType="num">
                                      <p:cBhvr>
                                        <p:cTn id="16" dur="1000" fill="hold"/>
                                        <p:tgtEl>
                                          <p:spTgt spid="15364"/>
                                        </p:tgtEl>
                                        <p:attrNameLst>
                                          <p:attrName>style.rotation</p:attrName>
                                        </p:attrNameLst>
                                      </p:cBhvr>
                                      <p:tavLst>
                                        <p:tav tm="0">
                                          <p:val>
                                            <p:fltVal val="90"/>
                                          </p:val>
                                        </p:tav>
                                        <p:tav tm="100000">
                                          <p:val>
                                            <p:fltVal val="0"/>
                                          </p:val>
                                        </p:tav>
                                      </p:tavLst>
                                    </p:anim>
                                    <p:animEffect transition="in" filter="fade">
                                      <p:cBhvr>
                                        <p:cTn id="17" dur="1000"/>
                                        <p:tgtEl>
                                          <p:spTgt spid="15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7" name="Picture 5" descr="07"/>
          <p:cNvPicPr>
            <a:picLocks noChangeAspect="1" noChangeArrowheads="1"/>
          </p:cNvPicPr>
          <p:nvPr/>
        </p:nvPicPr>
        <p:blipFill>
          <a:blip r:embed="rId2"/>
          <a:srcRect/>
          <a:stretch>
            <a:fillRect/>
          </a:stretch>
        </p:blipFill>
        <p:spPr bwMode="auto">
          <a:xfrm>
            <a:off x="0" y="0"/>
            <a:ext cx="9144000" cy="6858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4" descr="18bf90ce-aedd-4677-bc14-a608c771a520"/>
          <p:cNvPicPr>
            <a:picLocks noChangeAspect="1" noChangeArrowheads="1"/>
          </p:cNvPicPr>
          <p:nvPr/>
        </p:nvPicPr>
        <p:blipFill>
          <a:blip r:embed="rId3" cstate="print"/>
          <a:srcRect/>
          <a:stretch>
            <a:fillRect/>
          </a:stretch>
        </p:blipFill>
        <p:spPr bwMode="auto">
          <a:xfrm>
            <a:off x="-1" y="0"/>
            <a:ext cx="9144001" cy="6858000"/>
          </a:xfrm>
          <a:prstGeom prst="rect">
            <a:avLst/>
          </a:prstGeom>
          <a:ln>
            <a:noFill/>
          </a:ln>
          <a:effectLst>
            <a:softEdge rad="112500"/>
          </a:effectLst>
        </p:spPr>
      </p:pic>
    </p:spTree>
  </p:cSld>
  <p:clrMapOvr>
    <a:masterClrMapping/>
  </p:clrMapOvr>
  <p:transition>
    <p:pull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003800" y="188913"/>
            <a:ext cx="3816350" cy="2519362"/>
          </a:xfrm>
        </p:spPr>
        <p:txBody>
          <a:bodyPr>
            <a:noAutofit/>
          </a:bodyPr>
          <a:lstStyle/>
          <a:p>
            <a:pPr eaLnBrk="1" fontAlgn="auto" hangingPunct="1">
              <a:spcAft>
                <a:spcPts val="0"/>
              </a:spcAft>
              <a:defRPr/>
            </a:pPr>
            <a:r>
              <a:rPr lang="ru-RU" sz="2200" dirty="0" smtClean="0">
                <a:solidFill>
                  <a:schemeClr val="tx2">
                    <a:satMod val="130000"/>
                  </a:schemeClr>
                </a:solidFill>
                <a:latin typeface="Monotype Corsiva" pitchFamily="66" charset="0"/>
              </a:rPr>
              <a:t>Скоморохи (</a:t>
            </a:r>
            <a:r>
              <a:rPr lang="ru-RU" sz="2200" i="1" dirty="0" err="1" smtClean="0">
                <a:solidFill>
                  <a:schemeClr val="tx2">
                    <a:satMod val="130000"/>
                  </a:schemeClr>
                </a:solidFill>
                <a:latin typeface="Monotype Corsiva" pitchFamily="66" charset="0"/>
              </a:rPr>
              <a:t>скомрахи</a:t>
            </a:r>
            <a:r>
              <a:rPr lang="ru-RU" sz="2200" i="1" dirty="0" smtClean="0">
                <a:solidFill>
                  <a:schemeClr val="tx2">
                    <a:satMod val="130000"/>
                  </a:schemeClr>
                </a:solidFill>
                <a:latin typeface="Monotype Corsiva" pitchFamily="66" charset="0"/>
              </a:rPr>
              <a:t>, </a:t>
            </a:r>
            <a:r>
              <a:rPr lang="ru-RU" sz="2200" i="1" dirty="0" err="1" smtClean="0">
                <a:solidFill>
                  <a:schemeClr val="tx2">
                    <a:satMod val="130000"/>
                  </a:schemeClr>
                </a:solidFill>
                <a:latin typeface="Monotype Corsiva" pitchFamily="66" charset="0"/>
              </a:rPr>
              <a:t>глумцы</a:t>
            </a:r>
            <a:r>
              <a:rPr lang="ru-RU" sz="2200" i="1" dirty="0" smtClean="0">
                <a:solidFill>
                  <a:schemeClr val="tx2">
                    <a:satMod val="130000"/>
                  </a:schemeClr>
                </a:solidFill>
                <a:latin typeface="Monotype Corsiva" pitchFamily="66" charset="0"/>
              </a:rPr>
              <a:t>, гусельники, игрецы, </a:t>
            </a:r>
            <a:r>
              <a:rPr lang="ru-RU" sz="2200" i="1" dirty="0" err="1" smtClean="0">
                <a:solidFill>
                  <a:schemeClr val="tx2">
                    <a:satMod val="130000"/>
                  </a:schemeClr>
                </a:solidFill>
                <a:latin typeface="Monotype Corsiva" pitchFamily="66" charset="0"/>
              </a:rPr>
              <a:t>плясцы</a:t>
            </a:r>
            <a:r>
              <a:rPr lang="ru-RU" sz="2200" i="1" dirty="0" smtClean="0">
                <a:solidFill>
                  <a:schemeClr val="tx2">
                    <a:satMod val="130000"/>
                  </a:schemeClr>
                </a:solidFill>
                <a:latin typeface="Monotype Corsiva" pitchFamily="66" charset="0"/>
              </a:rPr>
              <a:t>, весёлые люди</a:t>
            </a:r>
            <a:r>
              <a:rPr lang="ru-RU" sz="2200" dirty="0" smtClean="0">
                <a:solidFill>
                  <a:schemeClr val="tx2">
                    <a:satMod val="130000"/>
                  </a:schemeClr>
                </a:solidFill>
                <a:latin typeface="Monotype Corsiva" pitchFamily="66" charset="0"/>
              </a:rPr>
              <a:t>) - странствующие актеры в Древней Руси, выступавшие как певцы, острословы, музыканты, исполнители сценок, дрессировщики, акробаты</a:t>
            </a:r>
          </a:p>
        </p:txBody>
      </p:sp>
      <p:pic>
        <p:nvPicPr>
          <p:cNvPr id="18436" name="Picture 4" descr="37534696_hodvm_34"/>
          <p:cNvPicPr>
            <a:picLocks noChangeAspect="1" noChangeArrowheads="1"/>
          </p:cNvPicPr>
          <p:nvPr/>
        </p:nvPicPr>
        <p:blipFill>
          <a:blip r:embed="rId3" cstate="print"/>
          <a:srcRect/>
          <a:stretch>
            <a:fillRect/>
          </a:stretch>
        </p:blipFill>
        <p:spPr bwMode="auto">
          <a:xfrm>
            <a:off x="251520" y="188640"/>
            <a:ext cx="3888432" cy="3206511"/>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18437" name="Picture 5" descr="post-3-0-27558800-1395854958"/>
          <p:cNvPicPr>
            <a:picLocks noChangeAspect="1" noChangeArrowheads="1"/>
          </p:cNvPicPr>
          <p:nvPr/>
        </p:nvPicPr>
        <p:blipFill>
          <a:blip r:embed="rId4" cstate="print"/>
          <a:srcRect/>
          <a:stretch>
            <a:fillRect/>
          </a:stretch>
        </p:blipFill>
        <p:spPr bwMode="auto">
          <a:xfrm>
            <a:off x="5155135" y="3140968"/>
            <a:ext cx="3795808" cy="345638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8438" name="Rectangle 6"/>
          <p:cNvSpPr>
            <a:spLocks noChangeArrowheads="1"/>
          </p:cNvSpPr>
          <p:nvPr/>
        </p:nvSpPr>
        <p:spPr bwMode="auto">
          <a:xfrm>
            <a:off x="1042988" y="4221163"/>
            <a:ext cx="3744912" cy="457200"/>
          </a:xfrm>
          <a:prstGeom prst="rect">
            <a:avLst/>
          </a:prstGeom>
          <a:noFill/>
          <a:ln w="9525">
            <a:noFill/>
            <a:miter lim="800000"/>
            <a:headEnd/>
            <a:tailEnd/>
          </a:ln>
        </p:spPr>
        <p:txBody>
          <a:bodyPr>
            <a:spAutoFit/>
          </a:bodyPr>
          <a:lstStyle/>
          <a:p>
            <a:endParaRPr lang="ru-RU" sz="2400">
              <a:solidFill>
                <a:schemeClr val="tx2"/>
              </a:solidFill>
              <a:latin typeface="Monotype Corsiva" pitchFamily="66" charset="0"/>
            </a:endParaRPr>
          </a:p>
        </p:txBody>
      </p:sp>
      <p:sp>
        <p:nvSpPr>
          <p:cNvPr id="18439" name="Rectangle 7"/>
          <p:cNvSpPr>
            <a:spLocks noChangeArrowheads="1"/>
          </p:cNvSpPr>
          <p:nvPr/>
        </p:nvSpPr>
        <p:spPr bwMode="auto">
          <a:xfrm>
            <a:off x="0" y="5732463"/>
            <a:ext cx="9144000" cy="427037"/>
          </a:xfrm>
          <a:prstGeom prst="rect">
            <a:avLst/>
          </a:prstGeom>
          <a:noFill/>
          <a:ln w="9525">
            <a:noFill/>
            <a:miter lim="800000"/>
            <a:headEnd/>
            <a:tailEnd/>
          </a:ln>
        </p:spPr>
        <p:txBody>
          <a:bodyPr>
            <a:spAutoFit/>
          </a:bodyPr>
          <a:lstStyle/>
          <a:p>
            <a:pPr algn="ctr">
              <a:spcBef>
                <a:spcPct val="20000"/>
              </a:spcBef>
              <a:buFontTx/>
              <a:buChar char="•"/>
            </a:pPr>
            <a:endParaRPr lang="ru-RU" sz="2200">
              <a:latin typeface="Monotype Corsiva" pitchFamily="66" charset="0"/>
            </a:endParaRPr>
          </a:p>
        </p:txBody>
      </p:sp>
      <p:pic>
        <p:nvPicPr>
          <p:cNvPr id="18441" name="Picture 9" descr="i"/>
          <p:cNvPicPr>
            <a:picLocks noChangeAspect="1" noChangeArrowheads="1"/>
          </p:cNvPicPr>
          <p:nvPr/>
        </p:nvPicPr>
        <p:blipFill>
          <a:blip r:embed="rId5" cstate="print"/>
          <a:srcRect/>
          <a:stretch>
            <a:fillRect/>
          </a:stretch>
        </p:blipFill>
        <p:spPr bwMode="auto">
          <a:xfrm>
            <a:off x="4716016" y="260648"/>
            <a:ext cx="4161227" cy="3096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442" name="Picture 10" descr="ber1"/>
          <p:cNvPicPr>
            <a:picLocks noChangeAspect="1" noChangeArrowheads="1"/>
          </p:cNvPicPr>
          <p:nvPr/>
        </p:nvPicPr>
        <p:blipFill>
          <a:blip r:embed="rId6" cstate="print"/>
          <a:srcRect/>
          <a:stretch>
            <a:fillRect/>
          </a:stretch>
        </p:blipFill>
        <p:spPr bwMode="auto">
          <a:xfrm>
            <a:off x="395536" y="260648"/>
            <a:ext cx="3960440" cy="31942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440" name="Picture 8" descr="artlib_gallery-28364-b"/>
          <p:cNvPicPr>
            <a:picLocks noChangeAspect="1" noChangeArrowheads="1"/>
          </p:cNvPicPr>
          <p:nvPr/>
        </p:nvPicPr>
        <p:blipFill>
          <a:blip r:embed="rId7" cstate="print"/>
          <a:srcRect/>
          <a:stretch>
            <a:fillRect/>
          </a:stretch>
        </p:blipFill>
        <p:spPr bwMode="auto">
          <a:xfrm>
            <a:off x="448593" y="3564335"/>
            <a:ext cx="4104456" cy="328284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pull dir="l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fade">
                                      <p:cBhvr>
                                        <p:cTn id="7" dur="2000"/>
                                        <p:tgtEl>
                                          <p:spTgt spid="18436"/>
                                        </p:tgtEl>
                                      </p:cBhvr>
                                    </p:animEffect>
                                    <p:anim calcmode="lin" valueType="num">
                                      <p:cBhvr>
                                        <p:cTn id="8" dur="2000" fill="hold"/>
                                        <p:tgtEl>
                                          <p:spTgt spid="18436"/>
                                        </p:tgtEl>
                                        <p:attrNameLst>
                                          <p:attrName>style.rotation</p:attrName>
                                        </p:attrNameLst>
                                      </p:cBhvr>
                                      <p:tavLst>
                                        <p:tav tm="0">
                                          <p:val>
                                            <p:fltVal val="720"/>
                                          </p:val>
                                        </p:tav>
                                        <p:tav tm="100000">
                                          <p:val>
                                            <p:fltVal val="0"/>
                                          </p:val>
                                        </p:tav>
                                      </p:tavLst>
                                    </p:anim>
                                    <p:anim calcmode="lin" valueType="num">
                                      <p:cBhvr>
                                        <p:cTn id="9" dur="2000" fill="hold"/>
                                        <p:tgtEl>
                                          <p:spTgt spid="18436"/>
                                        </p:tgtEl>
                                        <p:attrNameLst>
                                          <p:attrName>ppt_h</p:attrName>
                                        </p:attrNameLst>
                                      </p:cBhvr>
                                      <p:tavLst>
                                        <p:tav tm="0">
                                          <p:val>
                                            <p:fltVal val="0"/>
                                          </p:val>
                                        </p:tav>
                                        <p:tav tm="100000">
                                          <p:val>
                                            <p:strVal val="#ppt_h"/>
                                          </p:val>
                                        </p:tav>
                                      </p:tavLst>
                                    </p:anim>
                                    <p:anim calcmode="lin" valueType="num">
                                      <p:cBhvr>
                                        <p:cTn id="10" dur="2000" fill="hold"/>
                                        <p:tgtEl>
                                          <p:spTgt spid="18436"/>
                                        </p:tgtEl>
                                        <p:attrNameLst>
                                          <p:attrName>ppt_w</p:attrName>
                                        </p:attrNameLst>
                                      </p:cBhvr>
                                      <p:tavLst>
                                        <p:tav tm="0">
                                          <p:val>
                                            <p:fltVal val="0"/>
                                          </p:val>
                                        </p:tav>
                                        <p:tav tm="100000">
                                          <p:val>
                                            <p:strVal val="#ppt_w"/>
                                          </p:val>
                                        </p:tav>
                                      </p:tavLst>
                                    </p:anim>
                                  </p:childTnLst>
                                </p:cTn>
                              </p:par>
                              <p:par>
                                <p:cTn id="11" presetID="10" presetClass="entr" presetSubtype="0" fill="hold" grpId="0" nodeType="withEffect">
                                  <p:stCondLst>
                                    <p:cond delay="0"/>
                                  </p:stCondLst>
                                  <p:childTnLst>
                                    <p:set>
                                      <p:cBhvr>
                                        <p:cTn id="12" dur="1" fill="hold">
                                          <p:stCondLst>
                                            <p:cond delay="0"/>
                                          </p:stCondLst>
                                        </p:cTn>
                                        <p:tgtEl>
                                          <p:spTgt spid="18434"/>
                                        </p:tgtEl>
                                        <p:attrNameLst>
                                          <p:attrName>style.visibility</p:attrName>
                                        </p:attrNameLst>
                                      </p:cBhvr>
                                      <p:to>
                                        <p:strVal val="visible"/>
                                      </p:to>
                                    </p:set>
                                    <p:animEffect transition="in" filter="fade">
                                      <p:cBhvr>
                                        <p:cTn id="13" dur="2000"/>
                                        <p:tgtEl>
                                          <p:spTgt spid="18434"/>
                                        </p:tgtEl>
                                      </p:cBhvr>
                                    </p:animEffect>
                                  </p:childTnLst>
                                </p:cTn>
                              </p:par>
                            </p:childTnLst>
                          </p:cTn>
                        </p:par>
                        <p:par>
                          <p:cTn id="14" fill="hold">
                            <p:stCondLst>
                              <p:cond delay="2000"/>
                            </p:stCondLst>
                            <p:childTnLst>
                              <p:par>
                                <p:cTn id="15" presetID="35" presetClass="entr" presetSubtype="0" fill="hold" nodeType="afterEffect">
                                  <p:stCondLst>
                                    <p:cond delay="0"/>
                                  </p:stCondLst>
                                  <p:childTnLst>
                                    <p:set>
                                      <p:cBhvr>
                                        <p:cTn id="16" dur="1" fill="hold">
                                          <p:stCondLst>
                                            <p:cond delay="0"/>
                                          </p:stCondLst>
                                        </p:cTn>
                                        <p:tgtEl>
                                          <p:spTgt spid="18437"/>
                                        </p:tgtEl>
                                        <p:attrNameLst>
                                          <p:attrName>style.visibility</p:attrName>
                                        </p:attrNameLst>
                                      </p:cBhvr>
                                      <p:to>
                                        <p:strVal val="visible"/>
                                      </p:to>
                                    </p:set>
                                    <p:animEffect transition="in" filter="fade">
                                      <p:cBhvr>
                                        <p:cTn id="17" dur="1000"/>
                                        <p:tgtEl>
                                          <p:spTgt spid="18437"/>
                                        </p:tgtEl>
                                      </p:cBhvr>
                                    </p:animEffect>
                                    <p:anim calcmode="lin" valueType="num">
                                      <p:cBhvr>
                                        <p:cTn id="18" dur="1000" fill="hold"/>
                                        <p:tgtEl>
                                          <p:spTgt spid="18437"/>
                                        </p:tgtEl>
                                        <p:attrNameLst>
                                          <p:attrName>style.rotation</p:attrName>
                                        </p:attrNameLst>
                                      </p:cBhvr>
                                      <p:tavLst>
                                        <p:tav tm="0">
                                          <p:val>
                                            <p:fltVal val="720"/>
                                          </p:val>
                                        </p:tav>
                                        <p:tav tm="100000">
                                          <p:val>
                                            <p:fltVal val="0"/>
                                          </p:val>
                                        </p:tav>
                                      </p:tavLst>
                                    </p:anim>
                                    <p:anim calcmode="lin" valueType="num">
                                      <p:cBhvr>
                                        <p:cTn id="19" dur="1000" fill="hold"/>
                                        <p:tgtEl>
                                          <p:spTgt spid="18437"/>
                                        </p:tgtEl>
                                        <p:attrNameLst>
                                          <p:attrName>ppt_h</p:attrName>
                                        </p:attrNameLst>
                                      </p:cBhvr>
                                      <p:tavLst>
                                        <p:tav tm="0">
                                          <p:val>
                                            <p:fltVal val="0"/>
                                          </p:val>
                                        </p:tav>
                                        <p:tav tm="100000">
                                          <p:val>
                                            <p:strVal val="#ppt_h"/>
                                          </p:val>
                                        </p:tav>
                                      </p:tavLst>
                                    </p:anim>
                                    <p:anim calcmode="lin" valueType="num">
                                      <p:cBhvr>
                                        <p:cTn id="20" dur="1000" fill="hold"/>
                                        <p:tgtEl>
                                          <p:spTgt spid="18437"/>
                                        </p:tgtEl>
                                        <p:attrNameLst>
                                          <p:attrName>ppt_w</p:attrName>
                                        </p:attrNameLst>
                                      </p:cBhvr>
                                      <p:tavLst>
                                        <p:tav tm="0">
                                          <p:val>
                                            <p:fltVal val="0"/>
                                          </p:val>
                                        </p:tav>
                                        <p:tav tm="100000">
                                          <p:val>
                                            <p:strVal val="#ppt_w"/>
                                          </p:val>
                                        </p:tav>
                                      </p:tavLst>
                                    </p:anim>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18438"/>
                                        </p:tgtEl>
                                        <p:attrNameLst>
                                          <p:attrName>style.visibility</p:attrName>
                                        </p:attrNameLst>
                                      </p:cBhvr>
                                      <p:to>
                                        <p:strVal val="visible"/>
                                      </p:to>
                                    </p:set>
                                    <p:animEffect transition="in" filter="fade">
                                      <p:cBhvr>
                                        <p:cTn id="23" dur="2000"/>
                                        <p:tgtEl>
                                          <p:spTgt spid="18438"/>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xit" presetSubtype="0" fill="hold" nodeType="clickEffect">
                                  <p:stCondLst>
                                    <p:cond delay="0"/>
                                  </p:stCondLst>
                                  <p:childTnLst>
                                    <p:anim calcmode="lin" valueType="num">
                                      <p:cBhvr>
                                        <p:cTn id="27" dur="1000"/>
                                        <p:tgtEl>
                                          <p:spTgt spid="18436"/>
                                        </p:tgtEl>
                                        <p:attrNameLst>
                                          <p:attrName>ppt_w</p:attrName>
                                        </p:attrNameLst>
                                      </p:cBhvr>
                                      <p:tavLst>
                                        <p:tav tm="0">
                                          <p:val>
                                            <p:strVal val="ppt_w"/>
                                          </p:val>
                                        </p:tav>
                                        <p:tav tm="100000">
                                          <p:val>
                                            <p:fltVal val="0"/>
                                          </p:val>
                                        </p:tav>
                                      </p:tavLst>
                                    </p:anim>
                                    <p:anim calcmode="lin" valueType="num">
                                      <p:cBhvr>
                                        <p:cTn id="28" dur="1000"/>
                                        <p:tgtEl>
                                          <p:spTgt spid="18436"/>
                                        </p:tgtEl>
                                        <p:attrNameLst>
                                          <p:attrName>ppt_h</p:attrName>
                                        </p:attrNameLst>
                                      </p:cBhvr>
                                      <p:tavLst>
                                        <p:tav tm="0">
                                          <p:val>
                                            <p:strVal val="ppt_h"/>
                                          </p:val>
                                        </p:tav>
                                        <p:tav tm="100000">
                                          <p:val>
                                            <p:fltVal val="0"/>
                                          </p:val>
                                        </p:tav>
                                      </p:tavLst>
                                    </p:anim>
                                    <p:animEffect transition="out" filter="fade">
                                      <p:cBhvr>
                                        <p:cTn id="29" dur="1000"/>
                                        <p:tgtEl>
                                          <p:spTgt spid="18436"/>
                                        </p:tgtEl>
                                      </p:cBhvr>
                                    </p:animEffect>
                                    <p:set>
                                      <p:cBhvr>
                                        <p:cTn id="30" dur="1" fill="hold">
                                          <p:stCondLst>
                                            <p:cond delay="999"/>
                                          </p:stCondLst>
                                        </p:cTn>
                                        <p:tgtEl>
                                          <p:spTgt spid="18436"/>
                                        </p:tgtEl>
                                        <p:attrNameLst>
                                          <p:attrName>style.visibility</p:attrName>
                                        </p:attrNameLst>
                                      </p:cBhvr>
                                      <p:to>
                                        <p:strVal val="hidden"/>
                                      </p:to>
                                    </p:set>
                                  </p:childTnLst>
                                </p:cTn>
                              </p:par>
                              <p:par>
                                <p:cTn id="31" presetID="53" presetClass="exit" presetSubtype="0" fill="hold" grpId="1" nodeType="withEffect">
                                  <p:stCondLst>
                                    <p:cond delay="0"/>
                                  </p:stCondLst>
                                  <p:childTnLst>
                                    <p:anim calcmode="lin" valueType="num">
                                      <p:cBhvr>
                                        <p:cTn id="32" dur="500"/>
                                        <p:tgtEl>
                                          <p:spTgt spid="18434"/>
                                        </p:tgtEl>
                                        <p:attrNameLst>
                                          <p:attrName>ppt_w</p:attrName>
                                        </p:attrNameLst>
                                      </p:cBhvr>
                                      <p:tavLst>
                                        <p:tav tm="0">
                                          <p:val>
                                            <p:strVal val="ppt_w"/>
                                          </p:val>
                                        </p:tav>
                                        <p:tav tm="100000">
                                          <p:val>
                                            <p:fltVal val="0"/>
                                          </p:val>
                                        </p:tav>
                                      </p:tavLst>
                                    </p:anim>
                                    <p:anim calcmode="lin" valueType="num">
                                      <p:cBhvr>
                                        <p:cTn id="33" dur="500"/>
                                        <p:tgtEl>
                                          <p:spTgt spid="18434"/>
                                        </p:tgtEl>
                                        <p:attrNameLst>
                                          <p:attrName>ppt_h</p:attrName>
                                        </p:attrNameLst>
                                      </p:cBhvr>
                                      <p:tavLst>
                                        <p:tav tm="0">
                                          <p:val>
                                            <p:strVal val="ppt_h"/>
                                          </p:val>
                                        </p:tav>
                                        <p:tav tm="100000">
                                          <p:val>
                                            <p:fltVal val="0"/>
                                          </p:val>
                                        </p:tav>
                                      </p:tavLst>
                                    </p:anim>
                                    <p:animEffect transition="out" filter="fade">
                                      <p:cBhvr>
                                        <p:cTn id="34" dur="500"/>
                                        <p:tgtEl>
                                          <p:spTgt spid="18434"/>
                                        </p:tgtEl>
                                      </p:cBhvr>
                                    </p:animEffect>
                                    <p:set>
                                      <p:cBhvr>
                                        <p:cTn id="35" dur="1" fill="hold">
                                          <p:stCondLst>
                                            <p:cond delay="499"/>
                                          </p:stCondLst>
                                        </p:cTn>
                                        <p:tgtEl>
                                          <p:spTgt spid="18434"/>
                                        </p:tgtEl>
                                        <p:attrNameLst>
                                          <p:attrName>style.visibility</p:attrName>
                                        </p:attrNameLst>
                                      </p:cBhvr>
                                      <p:to>
                                        <p:strVal val="hidden"/>
                                      </p:to>
                                    </p:set>
                                  </p:childTnLst>
                                </p:cTn>
                              </p:par>
                              <p:par>
                                <p:cTn id="36" presetID="53" presetClass="exit" presetSubtype="0" fill="hold" nodeType="withEffect">
                                  <p:stCondLst>
                                    <p:cond delay="0"/>
                                  </p:stCondLst>
                                  <p:childTnLst>
                                    <p:anim calcmode="lin" valueType="num">
                                      <p:cBhvr>
                                        <p:cTn id="37" dur="500"/>
                                        <p:tgtEl>
                                          <p:spTgt spid="18437"/>
                                        </p:tgtEl>
                                        <p:attrNameLst>
                                          <p:attrName>ppt_w</p:attrName>
                                        </p:attrNameLst>
                                      </p:cBhvr>
                                      <p:tavLst>
                                        <p:tav tm="0">
                                          <p:val>
                                            <p:strVal val="ppt_w"/>
                                          </p:val>
                                        </p:tav>
                                        <p:tav tm="100000">
                                          <p:val>
                                            <p:fltVal val="0"/>
                                          </p:val>
                                        </p:tav>
                                      </p:tavLst>
                                    </p:anim>
                                    <p:anim calcmode="lin" valueType="num">
                                      <p:cBhvr>
                                        <p:cTn id="38" dur="500"/>
                                        <p:tgtEl>
                                          <p:spTgt spid="18437"/>
                                        </p:tgtEl>
                                        <p:attrNameLst>
                                          <p:attrName>ppt_h</p:attrName>
                                        </p:attrNameLst>
                                      </p:cBhvr>
                                      <p:tavLst>
                                        <p:tav tm="0">
                                          <p:val>
                                            <p:strVal val="ppt_h"/>
                                          </p:val>
                                        </p:tav>
                                        <p:tav tm="100000">
                                          <p:val>
                                            <p:fltVal val="0"/>
                                          </p:val>
                                        </p:tav>
                                      </p:tavLst>
                                    </p:anim>
                                    <p:animEffect transition="out" filter="fade">
                                      <p:cBhvr>
                                        <p:cTn id="39" dur="500"/>
                                        <p:tgtEl>
                                          <p:spTgt spid="18437"/>
                                        </p:tgtEl>
                                      </p:cBhvr>
                                    </p:animEffect>
                                    <p:set>
                                      <p:cBhvr>
                                        <p:cTn id="40" dur="1" fill="hold">
                                          <p:stCondLst>
                                            <p:cond delay="499"/>
                                          </p:stCondLst>
                                        </p:cTn>
                                        <p:tgtEl>
                                          <p:spTgt spid="18437"/>
                                        </p:tgtEl>
                                        <p:attrNameLst>
                                          <p:attrName>style.visibility</p:attrName>
                                        </p:attrNameLst>
                                      </p:cBhvr>
                                      <p:to>
                                        <p:strVal val="hidden"/>
                                      </p:to>
                                    </p:set>
                                  </p:childTnLst>
                                </p:cTn>
                              </p:par>
                              <p:par>
                                <p:cTn id="41" presetID="53" presetClass="exit" presetSubtype="0" fill="hold" grpId="1" nodeType="withEffect" nodePh="1">
                                  <p:stCondLst>
                                    <p:cond delay="0"/>
                                  </p:stCondLst>
                                  <p:endCondLst>
                                    <p:cond evt="begin" delay="0">
                                      <p:tn val="41"/>
                                    </p:cond>
                                  </p:endCondLst>
                                  <p:childTnLst>
                                    <p:anim calcmode="lin" valueType="num">
                                      <p:cBhvr>
                                        <p:cTn id="42" dur="500"/>
                                        <p:tgtEl>
                                          <p:spTgt spid="18438"/>
                                        </p:tgtEl>
                                        <p:attrNameLst>
                                          <p:attrName>ppt_w</p:attrName>
                                        </p:attrNameLst>
                                      </p:cBhvr>
                                      <p:tavLst>
                                        <p:tav tm="0">
                                          <p:val>
                                            <p:strVal val="ppt_w"/>
                                          </p:val>
                                        </p:tav>
                                        <p:tav tm="100000">
                                          <p:val>
                                            <p:fltVal val="0"/>
                                          </p:val>
                                        </p:tav>
                                      </p:tavLst>
                                    </p:anim>
                                    <p:anim calcmode="lin" valueType="num">
                                      <p:cBhvr>
                                        <p:cTn id="43" dur="500"/>
                                        <p:tgtEl>
                                          <p:spTgt spid="18438"/>
                                        </p:tgtEl>
                                        <p:attrNameLst>
                                          <p:attrName>ppt_h</p:attrName>
                                        </p:attrNameLst>
                                      </p:cBhvr>
                                      <p:tavLst>
                                        <p:tav tm="0">
                                          <p:val>
                                            <p:strVal val="ppt_h"/>
                                          </p:val>
                                        </p:tav>
                                        <p:tav tm="100000">
                                          <p:val>
                                            <p:fltVal val="0"/>
                                          </p:val>
                                        </p:tav>
                                      </p:tavLst>
                                    </p:anim>
                                    <p:animEffect transition="out" filter="fade">
                                      <p:cBhvr>
                                        <p:cTn id="44" dur="500"/>
                                        <p:tgtEl>
                                          <p:spTgt spid="18438"/>
                                        </p:tgtEl>
                                      </p:cBhvr>
                                    </p:animEffect>
                                    <p:set>
                                      <p:cBhvr>
                                        <p:cTn id="45" dur="1" fill="hold">
                                          <p:stCondLst>
                                            <p:cond delay="499"/>
                                          </p:stCondLst>
                                        </p:cTn>
                                        <p:tgtEl>
                                          <p:spTgt spid="18438"/>
                                        </p:tgtEl>
                                        <p:attrNameLst>
                                          <p:attrName>style.visibility</p:attrName>
                                        </p:attrNameLst>
                                      </p:cBhvr>
                                      <p:to>
                                        <p:strVal val="hidden"/>
                                      </p:to>
                                    </p:set>
                                  </p:childTnLst>
                                </p:cTn>
                              </p:par>
                            </p:childTnLst>
                          </p:cTn>
                        </p:par>
                        <p:par>
                          <p:cTn id="46" fill="hold">
                            <p:stCondLst>
                              <p:cond delay="1000"/>
                            </p:stCondLst>
                            <p:childTnLst>
                              <p:par>
                                <p:cTn id="47" presetID="50" presetClass="entr" presetSubtype="0" decel="100000" fill="hold" nodeType="afterEffect">
                                  <p:stCondLst>
                                    <p:cond delay="0"/>
                                  </p:stCondLst>
                                  <p:childTnLst>
                                    <p:set>
                                      <p:cBhvr>
                                        <p:cTn id="48" dur="1" fill="hold">
                                          <p:stCondLst>
                                            <p:cond delay="0"/>
                                          </p:stCondLst>
                                        </p:cTn>
                                        <p:tgtEl>
                                          <p:spTgt spid="18442"/>
                                        </p:tgtEl>
                                        <p:attrNameLst>
                                          <p:attrName>style.visibility</p:attrName>
                                        </p:attrNameLst>
                                      </p:cBhvr>
                                      <p:to>
                                        <p:strVal val="visible"/>
                                      </p:to>
                                    </p:set>
                                    <p:anim calcmode="lin" valueType="num">
                                      <p:cBhvr>
                                        <p:cTn id="49" dur="1000" fill="hold"/>
                                        <p:tgtEl>
                                          <p:spTgt spid="18442"/>
                                        </p:tgtEl>
                                        <p:attrNameLst>
                                          <p:attrName>ppt_w</p:attrName>
                                        </p:attrNameLst>
                                      </p:cBhvr>
                                      <p:tavLst>
                                        <p:tav tm="0">
                                          <p:val>
                                            <p:strVal val="#ppt_w+.3"/>
                                          </p:val>
                                        </p:tav>
                                        <p:tav tm="100000">
                                          <p:val>
                                            <p:strVal val="#ppt_w"/>
                                          </p:val>
                                        </p:tav>
                                      </p:tavLst>
                                    </p:anim>
                                    <p:anim calcmode="lin" valueType="num">
                                      <p:cBhvr>
                                        <p:cTn id="50" dur="1000" fill="hold"/>
                                        <p:tgtEl>
                                          <p:spTgt spid="18442"/>
                                        </p:tgtEl>
                                        <p:attrNameLst>
                                          <p:attrName>ppt_h</p:attrName>
                                        </p:attrNameLst>
                                      </p:cBhvr>
                                      <p:tavLst>
                                        <p:tav tm="0">
                                          <p:val>
                                            <p:strVal val="#ppt_h"/>
                                          </p:val>
                                        </p:tav>
                                        <p:tav tm="100000">
                                          <p:val>
                                            <p:strVal val="#ppt_h"/>
                                          </p:val>
                                        </p:tav>
                                      </p:tavLst>
                                    </p:anim>
                                    <p:animEffect transition="in" filter="fade">
                                      <p:cBhvr>
                                        <p:cTn id="51" dur="1000"/>
                                        <p:tgtEl>
                                          <p:spTgt spid="18442"/>
                                        </p:tgtEl>
                                      </p:cBhvr>
                                    </p:animEffect>
                                  </p:childTnLst>
                                </p:cTn>
                              </p:par>
                            </p:childTnLst>
                          </p:cTn>
                        </p:par>
                        <p:par>
                          <p:cTn id="52" fill="hold">
                            <p:stCondLst>
                              <p:cond delay="2000"/>
                            </p:stCondLst>
                            <p:childTnLst>
                              <p:par>
                                <p:cTn id="53" presetID="50" presetClass="entr" presetSubtype="0" decel="100000" fill="hold" nodeType="afterEffect">
                                  <p:stCondLst>
                                    <p:cond delay="0"/>
                                  </p:stCondLst>
                                  <p:childTnLst>
                                    <p:set>
                                      <p:cBhvr>
                                        <p:cTn id="54" dur="1" fill="hold">
                                          <p:stCondLst>
                                            <p:cond delay="0"/>
                                          </p:stCondLst>
                                        </p:cTn>
                                        <p:tgtEl>
                                          <p:spTgt spid="18441"/>
                                        </p:tgtEl>
                                        <p:attrNameLst>
                                          <p:attrName>style.visibility</p:attrName>
                                        </p:attrNameLst>
                                      </p:cBhvr>
                                      <p:to>
                                        <p:strVal val="visible"/>
                                      </p:to>
                                    </p:set>
                                    <p:anim calcmode="lin" valueType="num">
                                      <p:cBhvr>
                                        <p:cTn id="55" dur="1000" fill="hold"/>
                                        <p:tgtEl>
                                          <p:spTgt spid="18441"/>
                                        </p:tgtEl>
                                        <p:attrNameLst>
                                          <p:attrName>ppt_w</p:attrName>
                                        </p:attrNameLst>
                                      </p:cBhvr>
                                      <p:tavLst>
                                        <p:tav tm="0">
                                          <p:val>
                                            <p:strVal val="#ppt_w+.3"/>
                                          </p:val>
                                        </p:tav>
                                        <p:tav tm="100000">
                                          <p:val>
                                            <p:strVal val="#ppt_w"/>
                                          </p:val>
                                        </p:tav>
                                      </p:tavLst>
                                    </p:anim>
                                    <p:anim calcmode="lin" valueType="num">
                                      <p:cBhvr>
                                        <p:cTn id="56" dur="1000" fill="hold"/>
                                        <p:tgtEl>
                                          <p:spTgt spid="18441"/>
                                        </p:tgtEl>
                                        <p:attrNameLst>
                                          <p:attrName>ppt_h</p:attrName>
                                        </p:attrNameLst>
                                      </p:cBhvr>
                                      <p:tavLst>
                                        <p:tav tm="0">
                                          <p:val>
                                            <p:strVal val="#ppt_h"/>
                                          </p:val>
                                        </p:tav>
                                        <p:tav tm="100000">
                                          <p:val>
                                            <p:strVal val="#ppt_h"/>
                                          </p:val>
                                        </p:tav>
                                      </p:tavLst>
                                    </p:anim>
                                    <p:animEffect transition="in" filter="fade">
                                      <p:cBhvr>
                                        <p:cTn id="57" dur="1000"/>
                                        <p:tgtEl>
                                          <p:spTgt spid="18441"/>
                                        </p:tgtEl>
                                      </p:cBhvr>
                                    </p:animEffect>
                                  </p:childTnLst>
                                </p:cTn>
                              </p:par>
                            </p:childTnLst>
                          </p:cTn>
                        </p:par>
                        <p:par>
                          <p:cTn id="58" fill="hold">
                            <p:stCondLst>
                              <p:cond delay="3000"/>
                            </p:stCondLst>
                            <p:childTnLst>
                              <p:par>
                                <p:cTn id="59" presetID="50" presetClass="entr" presetSubtype="0" decel="100000" fill="hold" nodeType="afterEffect">
                                  <p:stCondLst>
                                    <p:cond delay="0"/>
                                  </p:stCondLst>
                                  <p:childTnLst>
                                    <p:set>
                                      <p:cBhvr>
                                        <p:cTn id="60" dur="1" fill="hold">
                                          <p:stCondLst>
                                            <p:cond delay="0"/>
                                          </p:stCondLst>
                                        </p:cTn>
                                        <p:tgtEl>
                                          <p:spTgt spid="18440"/>
                                        </p:tgtEl>
                                        <p:attrNameLst>
                                          <p:attrName>style.visibility</p:attrName>
                                        </p:attrNameLst>
                                      </p:cBhvr>
                                      <p:to>
                                        <p:strVal val="visible"/>
                                      </p:to>
                                    </p:set>
                                    <p:anim calcmode="lin" valueType="num">
                                      <p:cBhvr>
                                        <p:cTn id="61" dur="1000" fill="hold"/>
                                        <p:tgtEl>
                                          <p:spTgt spid="18440"/>
                                        </p:tgtEl>
                                        <p:attrNameLst>
                                          <p:attrName>ppt_w</p:attrName>
                                        </p:attrNameLst>
                                      </p:cBhvr>
                                      <p:tavLst>
                                        <p:tav tm="0">
                                          <p:val>
                                            <p:strVal val="#ppt_w+.3"/>
                                          </p:val>
                                        </p:tav>
                                        <p:tav tm="100000">
                                          <p:val>
                                            <p:strVal val="#ppt_w"/>
                                          </p:val>
                                        </p:tav>
                                      </p:tavLst>
                                    </p:anim>
                                    <p:anim calcmode="lin" valueType="num">
                                      <p:cBhvr>
                                        <p:cTn id="62" dur="1000" fill="hold"/>
                                        <p:tgtEl>
                                          <p:spTgt spid="18440"/>
                                        </p:tgtEl>
                                        <p:attrNameLst>
                                          <p:attrName>ppt_h</p:attrName>
                                        </p:attrNameLst>
                                      </p:cBhvr>
                                      <p:tavLst>
                                        <p:tav tm="0">
                                          <p:val>
                                            <p:strVal val="#ppt_h"/>
                                          </p:val>
                                        </p:tav>
                                        <p:tav tm="100000">
                                          <p:val>
                                            <p:strVal val="#ppt_h"/>
                                          </p:val>
                                        </p:tav>
                                      </p:tavLst>
                                    </p:anim>
                                    <p:animEffect transition="in" filter="fade">
                                      <p:cBhvr>
                                        <p:cTn id="63" dur="1000"/>
                                        <p:tgtEl>
                                          <p:spTgt spid="18440"/>
                                        </p:tgtEl>
                                      </p:cBhvr>
                                    </p:animEffect>
                                  </p:childTnLst>
                                </p:cTn>
                              </p:par>
                              <p:par>
                                <p:cTn id="64" presetID="27" presetClass="entr" presetSubtype="0" fill="hold" nodeType="withEffect" nodePh="1">
                                  <p:stCondLst>
                                    <p:cond delay="0"/>
                                  </p:stCondLst>
                                  <p:endCondLst>
                                    <p:cond evt="begin" delay="0">
                                      <p:tn val="64"/>
                                    </p:cond>
                                  </p:endCondLst>
                                  <p:iterate type="lt">
                                    <p:tmPct val="50000"/>
                                  </p:iterate>
                                  <p:childTnLst>
                                    <p:set>
                                      <p:cBhvr>
                                        <p:cTn id="65" dur="1" fill="hold">
                                          <p:stCondLst>
                                            <p:cond delay="0"/>
                                          </p:stCondLst>
                                        </p:cTn>
                                        <p:tgtEl>
                                          <p:spTgt spid="18439">
                                            <p:txEl>
                                              <p:pRg st="0" end="0"/>
                                            </p:txEl>
                                          </p:spTgt>
                                        </p:tgtEl>
                                        <p:attrNameLst>
                                          <p:attrName>style.visibility</p:attrName>
                                        </p:attrNameLst>
                                      </p:cBhvr>
                                      <p:to>
                                        <p:strVal val="visible"/>
                                      </p:to>
                                    </p:set>
                                    <p:anim calcmode="discrete" valueType="clr">
                                      <p:cBhvr override="childStyle">
                                        <p:cTn id="66" dur="80"/>
                                        <p:tgtEl>
                                          <p:spTgt spid="18439">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7" dur="80"/>
                                        <p:tgtEl>
                                          <p:spTgt spid="18439">
                                            <p:txEl>
                                              <p:pRg st="0" end="0"/>
                                            </p:txEl>
                                          </p:spTgt>
                                        </p:tgtEl>
                                        <p:attrNameLst>
                                          <p:attrName>fillcolor</p:attrName>
                                        </p:attrNameLst>
                                      </p:cBhvr>
                                      <p:tavLst>
                                        <p:tav tm="0">
                                          <p:val>
                                            <p:clrVal>
                                              <a:schemeClr val="accent2"/>
                                            </p:clrVal>
                                          </p:val>
                                        </p:tav>
                                        <p:tav tm="50000">
                                          <p:val>
                                            <p:clrVal>
                                              <a:schemeClr val="hlink"/>
                                            </p:clrVal>
                                          </p:val>
                                        </p:tav>
                                      </p:tavLst>
                                    </p:anim>
                                    <p:set>
                                      <p:cBhvr>
                                        <p:cTn id="68" dur="80"/>
                                        <p:tgtEl>
                                          <p:spTgt spid="18439">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4" grpId="1"/>
      <p:bldP spid="18438" grpId="0"/>
      <p:bldP spid="18438"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98788" y="15875"/>
            <a:ext cx="4464496" cy="83671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44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Развитие поэзии</a:t>
            </a:r>
          </a:p>
        </p:txBody>
      </p:sp>
      <p:sp>
        <p:nvSpPr>
          <p:cNvPr id="19459" name="Rectangle 3"/>
          <p:cNvSpPr>
            <a:spLocks noGrp="1" noChangeArrowheads="1"/>
          </p:cNvSpPr>
          <p:nvPr>
            <p:ph sz="half" idx="1"/>
          </p:nvPr>
        </p:nvSpPr>
        <p:spPr>
          <a:xfrm>
            <a:off x="4859338" y="1125538"/>
            <a:ext cx="3997325" cy="2087562"/>
          </a:xfrm>
        </p:spPr>
        <p:txBody>
          <a:bodyPr/>
          <a:lstStyle/>
          <a:p>
            <a:pPr eaLnBrk="1" hangingPunct="1">
              <a:lnSpc>
                <a:spcPct val="90000"/>
              </a:lnSpc>
            </a:pPr>
            <a:r>
              <a:rPr lang="ru-RU" sz="2400" smtClean="0">
                <a:latin typeface="Monotype Corsiva" pitchFamily="66" charset="0"/>
              </a:rPr>
              <a:t> </a:t>
            </a:r>
          </a:p>
        </p:txBody>
      </p:sp>
      <p:pic>
        <p:nvPicPr>
          <p:cNvPr id="19460" name="Picture 6" descr="st-augustine-hippo"/>
          <p:cNvPicPr>
            <a:picLocks noChangeAspect="1" noChangeArrowheads="1"/>
          </p:cNvPicPr>
          <p:nvPr/>
        </p:nvPicPr>
        <p:blipFill>
          <a:blip r:embed="rId3" cstate="print"/>
          <a:srcRect/>
          <a:stretch>
            <a:fillRect/>
          </a:stretch>
        </p:blipFill>
        <p:spPr bwMode="auto">
          <a:xfrm>
            <a:off x="146869" y="1015330"/>
            <a:ext cx="4464496" cy="378751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9461" name="Rectangle 9"/>
          <p:cNvSpPr>
            <a:spLocks noChangeArrowheads="1"/>
          </p:cNvSpPr>
          <p:nvPr/>
        </p:nvSpPr>
        <p:spPr bwMode="auto">
          <a:xfrm>
            <a:off x="323850" y="1052513"/>
            <a:ext cx="2952750" cy="366712"/>
          </a:xfrm>
          <a:prstGeom prst="rect">
            <a:avLst/>
          </a:prstGeom>
          <a:noFill/>
          <a:ln w="9525">
            <a:noFill/>
            <a:miter lim="800000"/>
            <a:headEnd/>
            <a:tailEnd/>
          </a:ln>
        </p:spPr>
        <p:txBody>
          <a:bodyPr>
            <a:spAutoFit/>
          </a:bodyPr>
          <a:lstStyle/>
          <a:p>
            <a:pPr>
              <a:lnSpc>
                <a:spcPct val="90000"/>
              </a:lnSpc>
              <a:spcBef>
                <a:spcPct val="20000"/>
              </a:spcBef>
              <a:buFontTx/>
              <a:buChar char="•"/>
            </a:pPr>
            <a:endParaRPr lang="ru-RU" sz="2000">
              <a:latin typeface="Monotype Corsiva" pitchFamily="66" charset="0"/>
            </a:endParaRPr>
          </a:p>
        </p:txBody>
      </p:sp>
      <p:pic>
        <p:nvPicPr>
          <p:cNvPr id="19462" name="Picture 10" descr="32950514"/>
          <p:cNvPicPr>
            <a:picLocks noChangeAspect="1" noChangeArrowheads="1"/>
          </p:cNvPicPr>
          <p:nvPr/>
        </p:nvPicPr>
        <p:blipFill>
          <a:blip r:embed="rId4" cstate="print"/>
          <a:srcRect/>
          <a:stretch>
            <a:fillRect/>
          </a:stretch>
        </p:blipFill>
        <p:spPr bwMode="auto">
          <a:xfrm>
            <a:off x="5514454" y="890042"/>
            <a:ext cx="3635896" cy="353738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9466" name="Picture 15" descr="img23"/>
          <p:cNvPicPr>
            <a:picLocks noChangeAspect="1" noChangeArrowheads="1"/>
          </p:cNvPicPr>
          <p:nvPr/>
        </p:nvPicPr>
        <p:blipFill>
          <a:blip r:embed="rId5" cstate="print"/>
          <a:srcRect/>
          <a:stretch>
            <a:fillRect/>
          </a:stretch>
        </p:blipFill>
        <p:spPr bwMode="auto">
          <a:xfrm>
            <a:off x="1930499" y="3849688"/>
            <a:ext cx="6948264" cy="29969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9460"/>
                                        </p:tgtEl>
                                        <p:attrNameLst>
                                          <p:attrName>style.visibility</p:attrName>
                                        </p:attrNameLst>
                                      </p:cBhvr>
                                      <p:to>
                                        <p:strVal val="visible"/>
                                      </p:to>
                                    </p:set>
                                    <p:anim calcmode="lin" valueType="num">
                                      <p:cBhvr>
                                        <p:cTn id="7" dur="1000" fill="hold"/>
                                        <p:tgtEl>
                                          <p:spTgt spid="19460"/>
                                        </p:tgtEl>
                                        <p:attrNameLst>
                                          <p:attrName>ppt_w</p:attrName>
                                        </p:attrNameLst>
                                      </p:cBhvr>
                                      <p:tavLst>
                                        <p:tav tm="0">
                                          <p:val>
                                            <p:fltVal val="0"/>
                                          </p:val>
                                        </p:tav>
                                        <p:tav tm="100000">
                                          <p:val>
                                            <p:strVal val="#ppt_w"/>
                                          </p:val>
                                        </p:tav>
                                      </p:tavLst>
                                    </p:anim>
                                    <p:anim calcmode="lin" valueType="num">
                                      <p:cBhvr>
                                        <p:cTn id="8" dur="1000" fill="hold"/>
                                        <p:tgtEl>
                                          <p:spTgt spid="19460"/>
                                        </p:tgtEl>
                                        <p:attrNameLst>
                                          <p:attrName>ppt_h</p:attrName>
                                        </p:attrNameLst>
                                      </p:cBhvr>
                                      <p:tavLst>
                                        <p:tav tm="0">
                                          <p:val>
                                            <p:fltVal val="0"/>
                                          </p:val>
                                        </p:tav>
                                        <p:tav tm="100000">
                                          <p:val>
                                            <p:strVal val="#ppt_h"/>
                                          </p:val>
                                        </p:tav>
                                      </p:tavLst>
                                    </p:anim>
                                    <p:animEffect transition="in" filter="fade">
                                      <p:cBhvr>
                                        <p:cTn id="9" dur="1000"/>
                                        <p:tgtEl>
                                          <p:spTgt spid="19460"/>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9459">
                                            <p:txEl>
                                              <p:pRg st="0" end="0"/>
                                            </p:txEl>
                                          </p:spTgt>
                                        </p:tgtEl>
                                        <p:attrNameLst>
                                          <p:attrName>style.visibility</p:attrName>
                                        </p:attrNameLst>
                                      </p:cBhvr>
                                      <p:to>
                                        <p:strVal val="visible"/>
                                      </p:to>
                                    </p:set>
                                    <p:anim calcmode="lin" valueType="num">
                                      <p:cBhvr>
                                        <p:cTn id="12" dur="10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19459">
                                            <p:txEl>
                                              <p:pRg st="0" end="0"/>
                                            </p:txEl>
                                          </p:spTgt>
                                        </p:tgtEl>
                                        <p:attrNameLst>
                                          <p:attrName>ppt_h</p:attrName>
                                        </p:attrNameLst>
                                      </p:cBhvr>
                                      <p:tavLst>
                                        <p:tav tm="0">
                                          <p:val>
                                            <p:fltVal val="0"/>
                                          </p:val>
                                        </p:tav>
                                        <p:tav tm="100000">
                                          <p:val>
                                            <p:strVal val="#ppt_h"/>
                                          </p:val>
                                        </p:tav>
                                      </p:tavLst>
                                    </p:anim>
                                    <p:animEffect transition="in" filter="fade">
                                      <p:cBhvr>
                                        <p:cTn id="14" dur="1000"/>
                                        <p:tgtEl>
                                          <p:spTgt spid="1945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xit" presetSubtype="10" fill="hold" nodeType="clickEffect">
                                  <p:stCondLst>
                                    <p:cond delay="0"/>
                                  </p:stCondLst>
                                  <p:childTnLst>
                                    <p:animEffect transition="out" filter="randombar(horizontal)">
                                      <p:cBhvr>
                                        <p:cTn id="18" dur="500"/>
                                        <p:tgtEl>
                                          <p:spTgt spid="19460"/>
                                        </p:tgtEl>
                                      </p:cBhvr>
                                    </p:animEffect>
                                    <p:set>
                                      <p:cBhvr>
                                        <p:cTn id="19" dur="1" fill="hold">
                                          <p:stCondLst>
                                            <p:cond delay="499"/>
                                          </p:stCondLst>
                                        </p:cTn>
                                        <p:tgtEl>
                                          <p:spTgt spid="19460"/>
                                        </p:tgtEl>
                                        <p:attrNameLst>
                                          <p:attrName>style.visibility</p:attrName>
                                        </p:attrNameLst>
                                      </p:cBhvr>
                                      <p:to>
                                        <p:strVal val="hidden"/>
                                      </p:to>
                                    </p:set>
                                  </p:childTnLst>
                                </p:cTn>
                              </p:par>
                              <p:par>
                                <p:cTn id="20" presetID="14" presetClass="exit" presetSubtype="10" fill="hold" grpId="1" nodeType="withEffect">
                                  <p:stCondLst>
                                    <p:cond delay="0"/>
                                  </p:stCondLst>
                                  <p:childTnLst>
                                    <p:animEffect transition="out" filter="randombar(horizontal)">
                                      <p:cBhvr>
                                        <p:cTn id="21" dur="500"/>
                                        <p:tgtEl>
                                          <p:spTgt spid="19459">
                                            <p:txEl>
                                              <p:pRg st="0" end="0"/>
                                            </p:txEl>
                                          </p:spTgt>
                                        </p:tgtEl>
                                      </p:cBhvr>
                                    </p:animEffect>
                                    <p:set>
                                      <p:cBhvr>
                                        <p:cTn id="22" dur="1" fill="hold">
                                          <p:stCondLst>
                                            <p:cond delay="499"/>
                                          </p:stCondLst>
                                        </p:cTn>
                                        <p:tgtEl>
                                          <p:spTgt spid="19459">
                                            <p:txEl>
                                              <p:pRg st="0" end="0"/>
                                            </p:txEl>
                                          </p:spTgt>
                                        </p:tgtEl>
                                        <p:attrNameLst>
                                          <p:attrName>style.visibility</p:attrName>
                                        </p:attrNameLst>
                                      </p:cBhvr>
                                      <p:to>
                                        <p:strVal val="hidden"/>
                                      </p:to>
                                    </p:set>
                                  </p:childTnLst>
                                </p:cTn>
                              </p:par>
                            </p:childTnLst>
                          </p:cTn>
                        </p:par>
                        <p:par>
                          <p:cTn id="23" fill="hold">
                            <p:stCondLst>
                              <p:cond delay="500"/>
                            </p:stCondLst>
                            <p:childTnLst>
                              <p:par>
                                <p:cTn id="24" presetID="50" presetClass="entr" presetSubtype="0" decel="100000" fill="hold" nodeType="afterEffect">
                                  <p:stCondLst>
                                    <p:cond delay="0"/>
                                  </p:stCondLst>
                                  <p:childTnLst>
                                    <p:set>
                                      <p:cBhvr>
                                        <p:cTn id="25" dur="1" fill="hold">
                                          <p:stCondLst>
                                            <p:cond delay="0"/>
                                          </p:stCondLst>
                                        </p:cTn>
                                        <p:tgtEl>
                                          <p:spTgt spid="19462"/>
                                        </p:tgtEl>
                                        <p:attrNameLst>
                                          <p:attrName>style.visibility</p:attrName>
                                        </p:attrNameLst>
                                      </p:cBhvr>
                                      <p:to>
                                        <p:strVal val="visible"/>
                                      </p:to>
                                    </p:set>
                                    <p:anim calcmode="lin" valueType="num">
                                      <p:cBhvr>
                                        <p:cTn id="26" dur="1000" fill="hold"/>
                                        <p:tgtEl>
                                          <p:spTgt spid="19462"/>
                                        </p:tgtEl>
                                        <p:attrNameLst>
                                          <p:attrName>ppt_w</p:attrName>
                                        </p:attrNameLst>
                                      </p:cBhvr>
                                      <p:tavLst>
                                        <p:tav tm="0">
                                          <p:val>
                                            <p:strVal val="#ppt_w+.3"/>
                                          </p:val>
                                        </p:tav>
                                        <p:tav tm="100000">
                                          <p:val>
                                            <p:strVal val="#ppt_w"/>
                                          </p:val>
                                        </p:tav>
                                      </p:tavLst>
                                    </p:anim>
                                    <p:anim calcmode="lin" valueType="num">
                                      <p:cBhvr>
                                        <p:cTn id="27" dur="1000" fill="hold"/>
                                        <p:tgtEl>
                                          <p:spTgt spid="19462"/>
                                        </p:tgtEl>
                                        <p:attrNameLst>
                                          <p:attrName>ppt_h</p:attrName>
                                        </p:attrNameLst>
                                      </p:cBhvr>
                                      <p:tavLst>
                                        <p:tav tm="0">
                                          <p:val>
                                            <p:strVal val="#ppt_h"/>
                                          </p:val>
                                        </p:tav>
                                        <p:tav tm="100000">
                                          <p:val>
                                            <p:strVal val="#ppt_h"/>
                                          </p:val>
                                        </p:tav>
                                      </p:tavLst>
                                    </p:anim>
                                    <p:animEffect transition="in" filter="fade">
                                      <p:cBhvr>
                                        <p:cTn id="28" dur="1000"/>
                                        <p:tgtEl>
                                          <p:spTgt spid="19462"/>
                                        </p:tgtEl>
                                      </p:cBhvr>
                                    </p:animEffect>
                                  </p:childTnLst>
                                </p:cTn>
                              </p:par>
                              <p:par>
                                <p:cTn id="29" presetID="50" presetClass="entr" presetSubtype="0" decel="100000" fill="hold" nodeType="withEffect" nodePh="1">
                                  <p:stCondLst>
                                    <p:cond delay="0"/>
                                  </p:stCondLst>
                                  <p:endCondLst>
                                    <p:cond evt="begin" delay="0">
                                      <p:tn val="29"/>
                                    </p:cond>
                                  </p:endCondLst>
                                  <p:iterate type="lt">
                                    <p:tmPct val="0"/>
                                  </p:iterate>
                                  <p:childTnLst>
                                    <p:set>
                                      <p:cBhvr>
                                        <p:cTn id="30" dur="1" fill="hold">
                                          <p:stCondLst>
                                            <p:cond delay="0"/>
                                          </p:stCondLst>
                                        </p:cTn>
                                        <p:tgtEl>
                                          <p:spTgt spid="19461">
                                            <p:txEl>
                                              <p:pRg st="0" end="0"/>
                                            </p:txEl>
                                          </p:spTgt>
                                        </p:tgtEl>
                                        <p:attrNameLst>
                                          <p:attrName>style.visibility</p:attrName>
                                        </p:attrNameLst>
                                      </p:cBhvr>
                                      <p:to>
                                        <p:strVal val="visible"/>
                                      </p:to>
                                    </p:set>
                                    <p:anim calcmode="lin" valueType="num">
                                      <p:cBhvr>
                                        <p:cTn id="31" dur="1000" fill="hold"/>
                                        <p:tgtEl>
                                          <p:spTgt spid="19461">
                                            <p:txEl>
                                              <p:pRg st="0" end="0"/>
                                            </p:txEl>
                                          </p:spTgt>
                                        </p:tgtEl>
                                        <p:attrNameLst>
                                          <p:attrName>ppt_w</p:attrName>
                                        </p:attrNameLst>
                                      </p:cBhvr>
                                      <p:tavLst>
                                        <p:tav tm="0">
                                          <p:val>
                                            <p:strVal val="#ppt_w+.3"/>
                                          </p:val>
                                        </p:tav>
                                        <p:tav tm="100000">
                                          <p:val>
                                            <p:strVal val="#ppt_w"/>
                                          </p:val>
                                        </p:tav>
                                      </p:tavLst>
                                    </p:anim>
                                    <p:anim calcmode="lin" valueType="num">
                                      <p:cBhvr>
                                        <p:cTn id="32" dur="1000" fill="hold"/>
                                        <p:tgtEl>
                                          <p:spTgt spid="19461">
                                            <p:txEl>
                                              <p:pRg st="0" end="0"/>
                                            </p:txEl>
                                          </p:spTgt>
                                        </p:tgtEl>
                                        <p:attrNameLst>
                                          <p:attrName>ppt_h</p:attrName>
                                        </p:attrNameLst>
                                      </p:cBhvr>
                                      <p:tavLst>
                                        <p:tav tm="0">
                                          <p:val>
                                            <p:strVal val="#ppt_h"/>
                                          </p:val>
                                        </p:tav>
                                        <p:tav tm="100000">
                                          <p:val>
                                            <p:strVal val="#ppt_h"/>
                                          </p:val>
                                        </p:tav>
                                      </p:tavLst>
                                    </p:anim>
                                    <p:animEffect transition="in" filter="fade">
                                      <p:cBhvr>
                                        <p:cTn id="33" dur="1000"/>
                                        <p:tgtEl>
                                          <p:spTgt spid="19461">
                                            <p:txEl>
                                              <p:pRg st="0" end="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7" presetClass="exit" presetSubtype="0" fill="hold" grpId="0" nodeType="clickEffect" nodePh="1">
                                  <p:stCondLst>
                                    <p:cond delay="0"/>
                                  </p:stCondLst>
                                  <p:endCondLst>
                                    <p:cond evt="begin" delay="0">
                                      <p:tn val="36"/>
                                    </p:cond>
                                  </p:endCondLst>
                                  <p:iterate type="lt">
                                    <p:tmPct val="0"/>
                                  </p:iterate>
                                  <p:childTnLst>
                                    <p:animEffect transition="out" filter="fade">
                                      <p:cBhvr>
                                        <p:cTn id="37" dur="1000"/>
                                        <p:tgtEl>
                                          <p:spTgt spid="19461">
                                            <p:txEl>
                                              <p:pRg st="0" end="0"/>
                                            </p:txEl>
                                          </p:spTgt>
                                        </p:tgtEl>
                                      </p:cBhvr>
                                    </p:animEffect>
                                    <p:anim calcmode="lin" valueType="num">
                                      <p:cBhvr>
                                        <p:cTn id="38" dur="1000"/>
                                        <p:tgtEl>
                                          <p:spTgt spid="19461">
                                            <p:txEl>
                                              <p:pRg st="0" end="0"/>
                                            </p:txEl>
                                          </p:spTgt>
                                        </p:tgtEl>
                                        <p:attrNameLst>
                                          <p:attrName>ppt_x</p:attrName>
                                        </p:attrNameLst>
                                      </p:cBhvr>
                                      <p:tavLst>
                                        <p:tav tm="0">
                                          <p:val>
                                            <p:strVal val="ppt_x"/>
                                          </p:val>
                                        </p:tav>
                                        <p:tav tm="100000">
                                          <p:val>
                                            <p:strVal val="ppt_x"/>
                                          </p:val>
                                        </p:tav>
                                      </p:tavLst>
                                    </p:anim>
                                    <p:anim calcmode="lin" valueType="num">
                                      <p:cBhvr>
                                        <p:cTn id="39" dur="100" decel="100000"/>
                                        <p:tgtEl>
                                          <p:spTgt spid="19461">
                                            <p:txEl>
                                              <p:pRg st="0" end="0"/>
                                            </p:txEl>
                                          </p:spTgt>
                                        </p:tgtEl>
                                        <p:attrNameLst>
                                          <p:attrName>ppt_y</p:attrName>
                                        </p:attrNameLst>
                                      </p:cBhvr>
                                      <p:tavLst>
                                        <p:tav tm="0">
                                          <p:val>
                                            <p:strVal val="ppt_y"/>
                                          </p:val>
                                        </p:tav>
                                        <p:tav tm="100000">
                                          <p:val>
                                            <p:strVal val="ppt_y-.03"/>
                                          </p:val>
                                        </p:tav>
                                      </p:tavLst>
                                    </p:anim>
                                    <p:anim calcmode="lin" valueType="num">
                                      <p:cBhvr>
                                        <p:cTn id="40" dur="900" accel="100000">
                                          <p:stCondLst>
                                            <p:cond delay="100"/>
                                          </p:stCondLst>
                                        </p:cTn>
                                        <p:tgtEl>
                                          <p:spTgt spid="19461">
                                            <p:txEl>
                                              <p:pRg st="0" end="0"/>
                                            </p:txEl>
                                          </p:spTgt>
                                        </p:tgtEl>
                                        <p:attrNameLst>
                                          <p:attrName>ppt_y</p:attrName>
                                        </p:attrNameLst>
                                      </p:cBhvr>
                                      <p:tavLst>
                                        <p:tav tm="0">
                                          <p:val>
                                            <p:strVal val="ppt_y"/>
                                          </p:val>
                                        </p:tav>
                                        <p:tav tm="100000">
                                          <p:val>
                                            <p:strVal val="ppt_y+1"/>
                                          </p:val>
                                        </p:tav>
                                      </p:tavLst>
                                    </p:anim>
                                    <p:set>
                                      <p:cBhvr>
                                        <p:cTn id="41" dur="1" fill="hold">
                                          <p:stCondLst>
                                            <p:cond delay="999"/>
                                          </p:stCondLst>
                                        </p:cTn>
                                        <p:tgtEl>
                                          <p:spTgt spid="19461">
                                            <p:txEl>
                                              <p:pRg st="0" end="0"/>
                                            </p:txEl>
                                          </p:spTgt>
                                        </p:tgtEl>
                                        <p:attrNameLst>
                                          <p:attrName>style.visibility</p:attrName>
                                        </p:attrNameLst>
                                      </p:cBhvr>
                                      <p:to>
                                        <p:strVal val="hidden"/>
                                      </p:to>
                                    </p:set>
                                  </p:childTnLst>
                                </p:cTn>
                              </p:par>
                              <p:par>
                                <p:cTn id="42" presetID="37" presetClass="exit" presetSubtype="0" fill="hold" nodeType="withEffect">
                                  <p:stCondLst>
                                    <p:cond delay="0"/>
                                  </p:stCondLst>
                                  <p:childTnLst>
                                    <p:animEffect transition="out" filter="fade">
                                      <p:cBhvr>
                                        <p:cTn id="43" dur="1000"/>
                                        <p:tgtEl>
                                          <p:spTgt spid="19462"/>
                                        </p:tgtEl>
                                      </p:cBhvr>
                                    </p:animEffect>
                                    <p:anim calcmode="lin" valueType="num">
                                      <p:cBhvr>
                                        <p:cTn id="44" dur="1000"/>
                                        <p:tgtEl>
                                          <p:spTgt spid="19462"/>
                                        </p:tgtEl>
                                        <p:attrNameLst>
                                          <p:attrName>ppt_x</p:attrName>
                                        </p:attrNameLst>
                                      </p:cBhvr>
                                      <p:tavLst>
                                        <p:tav tm="0">
                                          <p:val>
                                            <p:strVal val="ppt_x"/>
                                          </p:val>
                                        </p:tav>
                                        <p:tav tm="100000">
                                          <p:val>
                                            <p:strVal val="ppt_x"/>
                                          </p:val>
                                        </p:tav>
                                      </p:tavLst>
                                    </p:anim>
                                    <p:anim calcmode="lin" valueType="num">
                                      <p:cBhvr>
                                        <p:cTn id="45" dur="100" decel="100000"/>
                                        <p:tgtEl>
                                          <p:spTgt spid="19462"/>
                                        </p:tgtEl>
                                        <p:attrNameLst>
                                          <p:attrName>ppt_y</p:attrName>
                                        </p:attrNameLst>
                                      </p:cBhvr>
                                      <p:tavLst>
                                        <p:tav tm="0">
                                          <p:val>
                                            <p:strVal val="ppt_y"/>
                                          </p:val>
                                        </p:tav>
                                        <p:tav tm="100000">
                                          <p:val>
                                            <p:strVal val="ppt_y-.03"/>
                                          </p:val>
                                        </p:tav>
                                      </p:tavLst>
                                    </p:anim>
                                    <p:anim calcmode="lin" valueType="num">
                                      <p:cBhvr>
                                        <p:cTn id="46" dur="900" accel="100000">
                                          <p:stCondLst>
                                            <p:cond delay="100"/>
                                          </p:stCondLst>
                                        </p:cTn>
                                        <p:tgtEl>
                                          <p:spTgt spid="19462"/>
                                        </p:tgtEl>
                                        <p:attrNameLst>
                                          <p:attrName>ppt_y</p:attrName>
                                        </p:attrNameLst>
                                      </p:cBhvr>
                                      <p:tavLst>
                                        <p:tav tm="0">
                                          <p:val>
                                            <p:strVal val="ppt_y"/>
                                          </p:val>
                                        </p:tav>
                                        <p:tav tm="100000">
                                          <p:val>
                                            <p:strVal val="ppt_y+1"/>
                                          </p:val>
                                        </p:tav>
                                      </p:tavLst>
                                    </p:anim>
                                    <p:set>
                                      <p:cBhvr>
                                        <p:cTn id="47" dur="1" fill="hold">
                                          <p:stCondLst>
                                            <p:cond delay="999"/>
                                          </p:stCondLst>
                                        </p:cTn>
                                        <p:tgtEl>
                                          <p:spTgt spid="19462"/>
                                        </p:tgtEl>
                                        <p:attrNameLst>
                                          <p:attrName>style.visibility</p:attrName>
                                        </p:attrNameLst>
                                      </p:cBhvr>
                                      <p:to>
                                        <p:strVal val="hidden"/>
                                      </p:to>
                                    </p:set>
                                  </p:childTnLst>
                                </p:cTn>
                              </p:par>
                              <p:par>
                                <p:cTn id="48" presetID="10" presetClass="entr" presetSubtype="0" fill="hold" nodeType="withEffect">
                                  <p:stCondLst>
                                    <p:cond delay="0"/>
                                  </p:stCondLst>
                                  <p:childTnLst>
                                    <p:set>
                                      <p:cBhvr>
                                        <p:cTn id="49" dur="1" fill="hold">
                                          <p:stCondLst>
                                            <p:cond delay="0"/>
                                          </p:stCondLst>
                                        </p:cTn>
                                        <p:tgtEl>
                                          <p:spTgt spid="19466"/>
                                        </p:tgtEl>
                                        <p:attrNameLst>
                                          <p:attrName>style.visibility</p:attrName>
                                        </p:attrNameLst>
                                      </p:cBhvr>
                                      <p:to>
                                        <p:strVal val="visible"/>
                                      </p:to>
                                    </p:set>
                                    <p:animEffect transition="in" filter="fade">
                                      <p:cBhvr>
                                        <p:cTn id="50" dur="1000"/>
                                        <p:tgtEl>
                                          <p:spTgt spid="194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build="p"/>
      <p:bldP spid="19459" grpId="1" build="p"/>
      <p:bldP spid="19461"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4" descr="20090615_sudeikin"/>
          <p:cNvPicPr>
            <a:picLocks noChangeAspect="1" noChangeArrowheads="1"/>
          </p:cNvPicPr>
          <p:nvPr/>
        </p:nvPicPr>
        <p:blipFill>
          <a:blip r:embed="rId3" cstate="print"/>
          <a:srcRect/>
          <a:stretch>
            <a:fillRect/>
          </a:stretch>
        </p:blipFill>
        <p:spPr bwMode="auto">
          <a:xfrm>
            <a:off x="179512" y="620688"/>
            <a:ext cx="4032448" cy="540119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0484" name="Picture 5" descr="8034486_original"/>
          <p:cNvPicPr>
            <a:picLocks noChangeAspect="1" noChangeArrowheads="1"/>
          </p:cNvPicPr>
          <p:nvPr/>
        </p:nvPicPr>
        <p:blipFill>
          <a:blip r:embed="rId4" cstate="print"/>
          <a:srcRect/>
          <a:stretch>
            <a:fillRect/>
          </a:stretch>
        </p:blipFill>
        <p:spPr bwMode="auto">
          <a:xfrm>
            <a:off x="4427984" y="188640"/>
            <a:ext cx="4560887" cy="2952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485" name="Picture 6" descr="srednevekovaya_lyubov_1280x1024"/>
          <p:cNvPicPr>
            <a:picLocks noChangeAspect="1" noChangeArrowheads="1"/>
          </p:cNvPicPr>
          <p:nvPr/>
        </p:nvPicPr>
        <p:blipFill>
          <a:blip r:embed="rId5" cstate="print"/>
          <a:srcRect/>
          <a:stretch>
            <a:fillRect/>
          </a:stretch>
        </p:blipFill>
        <p:spPr bwMode="auto">
          <a:xfrm>
            <a:off x="4347147" y="3645024"/>
            <a:ext cx="4617341" cy="26642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0483"/>
                                        </p:tgtEl>
                                        <p:attrNameLst>
                                          <p:attrName>style.visibility</p:attrName>
                                        </p:attrNameLst>
                                      </p:cBhvr>
                                      <p:to>
                                        <p:strVal val="visible"/>
                                      </p:to>
                                    </p:set>
                                    <p:anim calcmode="lin" valueType="num">
                                      <p:cBhvr>
                                        <p:cTn id="7" dur="500" fill="hold"/>
                                        <p:tgtEl>
                                          <p:spTgt spid="20483"/>
                                        </p:tgtEl>
                                        <p:attrNameLst>
                                          <p:attrName>ppt_w</p:attrName>
                                        </p:attrNameLst>
                                      </p:cBhvr>
                                      <p:tavLst>
                                        <p:tav tm="0">
                                          <p:val>
                                            <p:fltVal val="0"/>
                                          </p:val>
                                        </p:tav>
                                        <p:tav tm="100000">
                                          <p:val>
                                            <p:strVal val="#ppt_w"/>
                                          </p:val>
                                        </p:tav>
                                      </p:tavLst>
                                    </p:anim>
                                    <p:anim calcmode="lin" valueType="num">
                                      <p:cBhvr>
                                        <p:cTn id="8" dur="500" fill="hold"/>
                                        <p:tgtEl>
                                          <p:spTgt spid="20483"/>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30" presetClass="entr" presetSubtype="0" fill="hold" nodeType="after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fade">
                                      <p:cBhvr>
                                        <p:cTn id="12" dur="800" decel="100000"/>
                                        <p:tgtEl>
                                          <p:spTgt spid="20484"/>
                                        </p:tgtEl>
                                      </p:cBhvr>
                                    </p:animEffect>
                                    <p:anim calcmode="lin" valueType="num">
                                      <p:cBhvr>
                                        <p:cTn id="13" dur="800" decel="100000" fill="hold"/>
                                        <p:tgtEl>
                                          <p:spTgt spid="20484"/>
                                        </p:tgtEl>
                                        <p:attrNameLst>
                                          <p:attrName>style.rotation</p:attrName>
                                        </p:attrNameLst>
                                      </p:cBhvr>
                                      <p:tavLst>
                                        <p:tav tm="0">
                                          <p:val>
                                            <p:fltVal val="-90"/>
                                          </p:val>
                                        </p:tav>
                                        <p:tav tm="100000">
                                          <p:val>
                                            <p:fltVal val="0"/>
                                          </p:val>
                                        </p:tav>
                                      </p:tavLst>
                                    </p:anim>
                                    <p:anim calcmode="lin" valueType="num">
                                      <p:cBhvr>
                                        <p:cTn id="14" dur="800" decel="100000" fill="hold"/>
                                        <p:tgtEl>
                                          <p:spTgt spid="20484"/>
                                        </p:tgtEl>
                                        <p:attrNameLst>
                                          <p:attrName>ppt_x</p:attrName>
                                        </p:attrNameLst>
                                      </p:cBhvr>
                                      <p:tavLst>
                                        <p:tav tm="0">
                                          <p:val>
                                            <p:strVal val="#ppt_x+0.4"/>
                                          </p:val>
                                        </p:tav>
                                        <p:tav tm="100000">
                                          <p:val>
                                            <p:strVal val="#ppt_x-0.05"/>
                                          </p:val>
                                        </p:tav>
                                      </p:tavLst>
                                    </p:anim>
                                    <p:anim calcmode="lin" valueType="num">
                                      <p:cBhvr>
                                        <p:cTn id="15" dur="800" decel="100000" fill="hold"/>
                                        <p:tgtEl>
                                          <p:spTgt spid="20484"/>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20484"/>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20484"/>
                                        </p:tgtEl>
                                        <p:attrNameLst>
                                          <p:attrName>ppt_y</p:attrName>
                                        </p:attrNameLst>
                                      </p:cBhvr>
                                      <p:tavLst>
                                        <p:tav tm="0">
                                          <p:val>
                                            <p:strVal val="#ppt_y+0.1"/>
                                          </p:val>
                                        </p:tav>
                                        <p:tav tm="100000">
                                          <p:val>
                                            <p:strVal val="#ppt_y"/>
                                          </p:val>
                                        </p:tav>
                                      </p:tavLst>
                                    </p:anim>
                                  </p:childTnLst>
                                </p:cTn>
                              </p:par>
                            </p:childTnLst>
                          </p:cTn>
                        </p:par>
                        <p:par>
                          <p:cTn id="18" fill="hold">
                            <p:stCondLst>
                              <p:cond delay="1500"/>
                            </p:stCondLst>
                            <p:childTnLst>
                              <p:par>
                                <p:cTn id="19" presetID="30" presetClass="entr" presetSubtype="0" fill="hold" nodeType="afterEffect">
                                  <p:stCondLst>
                                    <p:cond delay="0"/>
                                  </p:stCondLst>
                                  <p:childTnLst>
                                    <p:set>
                                      <p:cBhvr>
                                        <p:cTn id="20" dur="1" fill="hold">
                                          <p:stCondLst>
                                            <p:cond delay="0"/>
                                          </p:stCondLst>
                                        </p:cTn>
                                        <p:tgtEl>
                                          <p:spTgt spid="20485"/>
                                        </p:tgtEl>
                                        <p:attrNameLst>
                                          <p:attrName>style.visibility</p:attrName>
                                        </p:attrNameLst>
                                      </p:cBhvr>
                                      <p:to>
                                        <p:strVal val="visible"/>
                                      </p:to>
                                    </p:set>
                                    <p:animEffect transition="in" filter="fade">
                                      <p:cBhvr>
                                        <p:cTn id="21" dur="800" decel="100000"/>
                                        <p:tgtEl>
                                          <p:spTgt spid="20485"/>
                                        </p:tgtEl>
                                      </p:cBhvr>
                                    </p:animEffect>
                                    <p:anim calcmode="lin" valueType="num">
                                      <p:cBhvr>
                                        <p:cTn id="22" dur="800" decel="100000" fill="hold"/>
                                        <p:tgtEl>
                                          <p:spTgt spid="20485"/>
                                        </p:tgtEl>
                                        <p:attrNameLst>
                                          <p:attrName>style.rotation</p:attrName>
                                        </p:attrNameLst>
                                      </p:cBhvr>
                                      <p:tavLst>
                                        <p:tav tm="0">
                                          <p:val>
                                            <p:fltVal val="-90"/>
                                          </p:val>
                                        </p:tav>
                                        <p:tav tm="100000">
                                          <p:val>
                                            <p:fltVal val="0"/>
                                          </p:val>
                                        </p:tav>
                                      </p:tavLst>
                                    </p:anim>
                                    <p:anim calcmode="lin" valueType="num">
                                      <p:cBhvr>
                                        <p:cTn id="23" dur="800" decel="100000" fill="hold"/>
                                        <p:tgtEl>
                                          <p:spTgt spid="20485"/>
                                        </p:tgtEl>
                                        <p:attrNameLst>
                                          <p:attrName>ppt_x</p:attrName>
                                        </p:attrNameLst>
                                      </p:cBhvr>
                                      <p:tavLst>
                                        <p:tav tm="0">
                                          <p:val>
                                            <p:strVal val="#ppt_x+0.4"/>
                                          </p:val>
                                        </p:tav>
                                        <p:tav tm="100000">
                                          <p:val>
                                            <p:strVal val="#ppt_x-0.05"/>
                                          </p:val>
                                        </p:tav>
                                      </p:tavLst>
                                    </p:anim>
                                    <p:anim calcmode="lin" valueType="num">
                                      <p:cBhvr>
                                        <p:cTn id="24" dur="800" decel="100000" fill="hold"/>
                                        <p:tgtEl>
                                          <p:spTgt spid="20485"/>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20485"/>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2048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3"/>
          <p:cNvSpPr>
            <a:spLocks noGrp="1" noChangeArrowheads="1"/>
          </p:cNvSpPr>
          <p:nvPr>
            <p:ph idx="1"/>
          </p:nvPr>
        </p:nvSpPr>
        <p:spPr>
          <a:xfrm>
            <a:off x="395288" y="115888"/>
            <a:ext cx="8229600" cy="4525962"/>
          </a:xfrm>
        </p:spPr>
        <p:txBody>
          <a:bodyPr/>
          <a:lstStyle/>
          <a:p>
            <a:pPr eaLnBrk="1" hangingPunct="1"/>
            <a:r>
              <a:rPr lang="ru-RU" sz="1600" smtClean="0"/>
              <a:t>.</a:t>
            </a:r>
          </a:p>
        </p:txBody>
      </p:sp>
      <p:pic>
        <p:nvPicPr>
          <p:cNvPr id="21507" name="Picture 5" descr="432"/>
          <p:cNvPicPr>
            <a:picLocks noChangeAspect="1" noChangeArrowheads="1"/>
          </p:cNvPicPr>
          <p:nvPr/>
        </p:nvPicPr>
        <p:blipFill>
          <a:blip r:embed="rId3"/>
          <a:srcRect/>
          <a:stretch>
            <a:fillRect/>
          </a:stretch>
        </p:blipFill>
        <p:spPr bwMode="auto">
          <a:xfrm>
            <a:off x="0" y="0"/>
            <a:ext cx="9144000" cy="6858000"/>
          </a:xfrm>
          <a:prstGeom prst="rect">
            <a:avLst/>
          </a:prstGeom>
          <a:ln>
            <a:noFill/>
          </a:ln>
          <a:effectLst>
            <a:outerShdw blurRad="190500" algn="tl" rotWithShape="0">
              <a:srgbClr val="000000">
                <a:alpha val="70000"/>
              </a:srgbClr>
            </a:outerShdw>
          </a:effectLst>
        </p:spPr>
      </p:pic>
    </p:spTree>
  </p:cSld>
  <p:clrMapOvr>
    <a:masterClrMapping/>
  </p:clrMapOvr>
  <p:transition>
    <p:wheel spokes="2"/>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1907704" y="188640"/>
            <a:ext cx="5940152" cy="64807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365760" indent="-283464" eaLnBrk="1" fontAlgn="auto" hangingPunct="1">
              <a:lnSpc>
                <a:spcPct val="90000"/>
              </a:lnSpc>
              <a:spcAft>
                <a:spcPts val="0"/>
              </a:spcAft>
              <a:buFont typeface="Wingdings 2"/>
              <a:buNone/>
              <a:defRPr/>
            </a:pP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История русских</a:t>
            </a:r>
            <a:r>
              <a:rPr lang="en-US"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a:t>
            </a: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маскарадов</a:t>
            </a:r>
          </a:p>
        </p:txBody>
      </p:sp>
      <p:sp>
        <p:nvSpPr>
          <p:cNvPr id="22532" name="Rectangle 4"/>
          <p:cNvSpPr>
            <a:spLocks noChangeArrowheads="1"/>
          </p:cNvSpPr>
          <p:nvPr/>
        </p:nvSpPr>
        <p:spPr bwMode="auto">
          <a:xfrm>
            <a:off x="1331913" y="1196975"/>
            <a:ext cx="1871662" cy="1570038"/>
          </a:xfrm>
          <a:prstGeom prst="rect">
            <a:avLst/>
          </a:prstGeom>
          <a:noFill/>
          <a:ln w="9525">
            <a:noFill/>
            <a:miter lim="800000"/>
            <a:headEnd/>
            <a:tailEnd/>
          </a:ln>
        </p:spPr>
        <p:txBody>
          <a:bodyPr>
            <a:spAutoFit/>
          </a:bodyPr>
          <a:lstStyle/>
          <a:p>
            <a:pPr>
              <a:spcBef>
                <a:spcPct val="30000"/>
              </a:spcBef>
            </a:pPr>
            <a:r>
              <a:rPr lang="ru-RU" sz="2400">
                <a:latin typeface="Monotype Corsiva" pitchFamily="66" charset="0"/>
              </a:rPr>
              <a:t>С чего зародился карнавал в России?</a:t>
            </a:r>
          </a:p>
        </p:txBody>
      </p:sp>
      <p:pic>
        <p:nvPicPr>
          <p:cNvPr id="22534" name="Picture 7" descr="Hlebovskiy_AssamPriPetrGRM"/>
          <p:cNvPicPr>
            <a:picLocks noChangeAspect="1" noChangeArrowheads="1"/>
          </p:cNvPicPr>
          <p:nvPr/>
        </p:nvPicPr>
        <p:blipFill>
          <a:blip r:embed="rId3" cstate="print"/>
          <a:srcRect/>
          <a:stretch>
            <a:fillRect/>
          </a:stretch>
        </p:blipFill>
        <p:spPr bwMode="auto">
          <a:xfrm>
            <a:off x="4918394" y="3284984"/>
            <a:ext cx="4046094" cy="340147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535" name="Picture 8" descr="7035"/>
          <p:cNvPicPr>
            <a:picLocks noChangeAspect="1" noChangeArrowheads="1"/>
          </p:cNvPicPr>
          <p:nvPr/>
        </p:nvPicPr>
        <p:blipFill>
          <a:blip r:embed="rId4" cstate="print"/>
          <a:srcRect/>
          <a:stretch>
            <a:fillRect/>
          </a:stretch>
        </p:blipFill>
        <p:spPr bwMode="auto">
          <a:xfrm>
            <a:off x="233090" y="3134172"/>
            <a:ext cx="3168352" cy="33694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533" name="Picture 5" descr="assambleya"/>
          <p:cNvPicPr>
            <a:picLocks noChangeAspect="1" noChangeArrowheads="1"/>
          </p:cNvPicPr>
          <p:nvPr/>
        </p:nvPicPr>
        <p:blipFill>
          <a:blip r:embed="rId5" cstate="print"/>
          <a:srcRect/>
          <a:stretch>
            <a:fillRect/>
          </a:stretch>
        </p:blipFill>
        <p:spPr bwMode="auto">
          <a:xfrm>
            <a:off x="3467100" y="831503"/>
            <a:ext cx="5616575" cy="30241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2532"/>
                                        </p:tgtEl>
                                        <p:attrNameLst>
                                          <p:attrName>style.visibility</p:attrName>
                                        </p:attrNameLst>
                                      </p:cBhvr>
                                      <p:to>
                                        <p:strVal val="visible"/>
                                      </p:to>
                                    </p:set>
                                    <p:anim calcmode="discrete" valueType="clr">
                                      <p:cBhvr override="childStyle">
                                        <p:cTn id="7" dur="80"/>
                                        <p:tgtEl>
                                          <p:spTgt spid="2253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32"/>
                                        </p:tgtEl>
                                        <p:attrNameLst>
                                          <p:attrName>fillcolor</p:attrName>
                                        </p:attrNameLst>
                                      </p:cBhvr>
                                      <p:tavLst>
                                        <p:tav tm="0">
                                          <p:val>
                                            <p:clrVal>
                                              <a:schemeClr val="accent2"/>
                                            </p:clrVal>
                                          </p:val>
                                        </p:tav>
                                        <p:tav tm="50000">
                                          <p:val>
                                            <p:clrVal>
                                              <a:schemeClr val="hlink"/>
                                            </p:clrVal>
                                          </p:val>
                                        </p:tav>
                                      </p:tavLst>
                                    </p:anim>
                                    <p:set>
                                      <p:cBhvr>
                                        <p:cTn id="9" dur="80"/>
                                        <p:tgtEl>
                                          <p:spTgt spid="22532"/>
                                        </p:tgtEl>
                                        <p:attrNameLst>
                                          <p:attrName>fill.type</p:attrName>
                                        </p:attrNameLst>
                                      </p:cBhvr>
                                      <p:to>
                                        <p:strVal val="solid"/>
                                      </p:to>
                                    </p:set>
                                  </p:childTnLst>
                                </p:cTn>
                              </p:par>
                            </p:childTnLst>
                          </p:cTn>
                        </p:par>
                        <p:par>
                          <p:cTn id="10" fill="hold">
                            <p:stCondLst>
                              <p:cond delay="1240"/>
                            </p:stCondLst>
                            <p:childTnLst>
                              <p:par>
                                <p:cTn id="11" presetID="23" presetClass="entr" presetSubtype="16" fill="hold" nodeType="afterEffect">
                                  <p:stCondLst>
                                    <p:cond delay="0"/>
                                  </p:stCondLst>
                                  <p:childTnLst>
                                    <p:set>
                                      <p:cBhvr>
                                        <p:cTn id="12" dur="1" fill="hold">
                                          <p:stCondLst>
                                            <p:cond delay="0"/>
                                          </p:stCondLst>
                                        </p:cTn>
                                        <p:tgtEl>
                                          <p:spTgt spid="22533"/>
                                        </p:tgtEl>
                                        <p:attrNameLst>
                                          <p:attrName>style.visibility</p:attrName>
                                        </p:attrNameLst>
                                      </p:cBhvr>
                                      <p:to>
                                        <p:strVal val="visible"/>
                                      </p:to>
                                    </p:set>
                                    <p:anim calcmode="lin" valueType="num">
                                      <p:cBhvr>
                                        <p:cTn id="13" dur="1000" fill="hold"/>
                                        <p:tgtEl>
                                          <p:spTgt spid="22533"/>
                                        </p:tgtEl>
                                        <p:attrNameLst>
                                          <p:attrName>ppt_w</p:attrName>
                                        </p:attrNameLst>
                                      </p:cBhvr>
                                      <p:tavLst>
                                        <p:tav tm="0">
                                          <p:val>
                                            <p:fltVal val="0"/>
                                          </p:val>
                                        </p:tav>
                                        <p:tav tm="100000">
                                          <p:val>
                                            <p:strVal val="#ppt_w"/>
                                          </p:val>
                                        </p:tav>
                                      </p:tavLst>
                                    </p:anim>
                                    <p:anim calcmode="lin" valueType="num">
                                      <p:cBhvr>
                                        <p:cTn id="14" dur="1000" fill="hold"/>
                                        <p:tgtEl>
                                          <p:spTgt spid="22533"/>
                                        </p:tgtEl>
                                        <p:attrNameLst>
                                          <p:attrName>ppt_h</p:attrName>
                                        </p:attrNameLst>
                                      </p:cBhvr>
                                      <p:tavLst>
                                        <p:tav tm="0">
                                          <p:val>
                                            <p:fltVal val="0"/>
                                          </p:val>
                                        </p:tav>
                                        <p:tav tm="100000">
                                          <p:val>
                                            <p:strVal val="#ppt_h"/>
                                          </p:val>
                                        </p:tav>
                                      </p:tavLst>
                                    </p:anim>
                                  </p:childTnLst>
                                </p:cTn>
                              </p:par>
                            </p:childTnLst>
                          </p:cTn>
                        </p:par>
                        <p:par>
                          <p:cTn id="15" fill="hold">
                            <p:stCondLst>
                              <p:cond delay="2240"/>
                            </p:stCondLst>
                            <p:childTnLst>
                              <p:par>
                                <p:cTn id="16" presetID="23" presetClass="entr" presetSubtype="16" fill="hold" nodeType="afterEffect">
                                  <p:stCondLst>
                                    <p:cond delay="0"/>
                                  </p:stCondLst>
                                  <p:childTnLst>
                                    <p:set>
                                      <p:cBhvr>
                                        <p:cTn id="17" dur="1" fill="hold">
                                          <p:stCondLst>
                                            <p:cond delay="0"/>
                                          </p:stCondLst>
                                        </p:cTn>
                                        <p:tgtEl>
                                          <p:spTgt spid="22535"/>
                                        </p:tgtEl>
                                        <p:attrNameLst>
                                          <p:attrName>style.visibility</p:attrName>
                                        </p:attrNameLst>
                                      </p:cBhvr>
                                      <p:to>
                                        <p:strVal val="visible"/>
                                      </p:to>
                                    </p:set>
                                    <p:anim calcmode="lin" valueType="num">
                                      <p:cBhvr>
                                        <p:cTn id="18" dur="1000" fill="hold"/>
                                        <p:tgtEl>
                                          <p:spTgt spid="22535"/>
                                        </p:tgtEl>
                                        <p:attrNameLst>
                                          <p:attrName>ppt_w</p:attrName>
                                        </p:attrNameLst>
                                      </p:cBhvr>
                                      <p:tavLst>
                                        <p:tav tm="0">
                                          <p:val>
                                            <p:fltVal val="0"/>
                                          </p:val>
                                        </p:tav>
                                        <p:tav tm="100000">
                                          <p:val>
                                            <p:strVal val="#ppt_w"/>
                                          </p:val>
                                        </p:tav>
                                      </p:tavLst>
                                    </p:anim>
                                    <p:anim calcmode="lin" valueType="num">
                                      <p:cBhvr>
                                        <p:cTn id="19" dur="1000" fill="hold"/>
                                        <p:tgtEl>
                                          <p:spTgt spid="22535"/>
                                        </p:tgtEl>
                                        <p:attrNameLst>
                                          <p:attrName>ppt_h</p:attrName>
                                        </p:attrNameLst>
                                      </p:cBhvr>
                                      <p:tavLst>
                                        <p:tav tm="0">
                                          <p:val>
                                            <p:fltVal val="0"/>
                                          </p:val>
                                        </p:tav>
                                        <p:tav tm="100000">
                                          <p:val>
                                            <p:strVal val="#ppt_h"/>
                                          </p:val>
                                        </p:tav>
                                      </p:tavLst>
                                    </p:anim>
                                  </p:childTnLst>
                                </p:cTn>
                              </p:par>
                            </p:childTnLst>
                          </p:cTn>
                        </p:par>
                        <p:par>
                          <p:cTn id="20" fill="hold">
                            <p:stCondLst>
                              <p:cond delay="3240"/>
                            </p:stCondLst>
                            <p:childTnLst>
                              <p:par>
                                <p:cTn id="21" presetID="23" presetClass="entr" presetSubtype="16" fill="hold" nodeType="afterEffect">
                                  <p:stCondLst>
                                    <p:cond delay="0"/>
                                  </p:stCondLst>
                                  <p:childTnLst>
                                    <p:set>
                                      <p:cBhvr>
                                        <p:cTn id="22" dur="1" fill="hold">
                                          <p:stCondLst>
                                            <p:cond delay="0"/>
                                          </p:stCondLst>
                                        </p:cTn>
                                        <p:tgtEl>
                                          <p:spTgt spid="22534"/>
                                        </p:tgtEl>
                                        <p:attrNameLst>
                                          <p:attrName>style.visibility</p:attrName>
                                        </p:attrNameLst>
                                      </p:cBhvr>
                                      <p:to>
                                        <p:strVal val="visible"/>
                                      </p:to>
                                    </p:set>
                                    <p:anim calcmode="lin" valueType="num">
                                      <p:cBhvr>
                                        <p:cTn id="23" dur="1000" fill="hold"/>
                                        <p:tgtEl>
                                          <p:spTgt spid="22534"/>
                                        </p:tgtEl>
                                        <p:attrNameLst>
                                          <p:attrName>ppt_w</p:attrName>
                                        </p:attrNameLst>
                                      </p:cBhvr>
                                      <p:tavLst>
                                        <p:tav tm="0">
                                          <p:val>
                                            <p:fltVal val="0"/>
                                          </p:val>
                                        </p:tav>
                                        <p:tav tm="100000">
                                          <p:val>
                                            <p:strVal val="#ppt_w"/>
                                          </p:val>
                                        </p:tav>
                                      </p:tavLst>
                                    </p:anim>
                                    <p:anim calcmode="lin" valueType="num">
                                      <p:cBhvr>
                                        <p:cTn id="24" dur="1000" fill="hold"/>
                                        <p:tgtEl>
                                          <p:spTgt spid="225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3"/>
          <p:cNvSpPr>
            <a:spLocks noGrp="1" noChangeArrowheads="1"/>
          </p:cNvSpPr>
          <p:nvPr>
            <p:ph idx="1"/>
          </p:nvPr>
        </p:nvSpPr>
        <p:spPr>
          <a:xfrm>
            <a:off x="250825" y="115888"/>
            <a:ext cx="8424863" cy="936625"/>
          </a:xfrm>
        </p:spPr>
        <p:txBody>
          <a:bodyPr/>
          <a:lstStyle/>
          <a:p>
            <a:pPr eaLnBrk="1" hangingPunct="1"/>
            <a:r>
              <a:rPr lang="ru-RU" sz="1600" b="1" smtClean="0"/>
              <a:t/>
            </a:r>
            <a:br>
              <a:rPr lang="ru-RU" sz="1600" b="1" smtClean="0"/>
            </a:br>
            <a:endParaRPr lang="ru-RU" sz="1600" b="1" smtClean="0"/>
          </a:p>
        </p:txBody>
      </p:sp>
      <p:pic>
        <p:nvPicPr>
          <p:cNvPr id="23555" name="Picture 4" descr="69890997_4462008786_3e78cf0a84_z"/>
          <p:cNvPicPr>
            <a:picLocks noChangeAspect="1" noChangeArrowheads="1"/>
          </p:cNvPicPr>
          <p:nvPr/>
        </p:nvPicPr>
        <p:blipFill>
          <a:blip r:embed="rId3"/>
          <a:srcRect/>
          <a:stretch>
            <a:fillRect/>
          </a:stretch>
        </p:blipFill>
        <p:spPr bwMode="auto">
          <a:xfrm>
            <a:off x="0" y="0"/>
            <a:ext cx="9144000" cy="6858000"/>
          </a:xfrm>
          <a:prstGeom prst="rect">
            <a:avLst/>
          </a:prstGeom>
          <a:ln>
            <a:noFill/>
          </a:ln>
          <a:effectLst>
            <a:outerShdw blurRad="190500" algn="tl" rotWithShape="0">
              <a:srgbClr val="000000">
                <a:alpha val="70000"/>
              </a:srgbClr>
            </a:outerShdw>
          </a:effectLst>
        </p:spPr>
      </p:pic>
    </p:spTree>
  </p:cSld>
  <p:clrMapOvr>
    <a:masterClrMapping/>
  </p:clrMapOvr>
  <p:transition>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68313" y="115888"/>
            <a:ext cx="8229600" cy="1287462"/>
          </a:xfrm>
        </p:spPr>
        <p:txBody>
          <a:bodyPr/>
          <a:lstStyle/>
          <a:p>
            <a:pPr eaLnBrk="1" fontAlgn="auto" hangingPunct="1">
              <a:spcAft>
                <a:spcPts val="0"/>
              </a:spcAft>
              <a:defRPr/>
            </a:pPr>
            <a:r>
              <a:rPr lang="ru-RU" sz="1600" b="1" smtClean="0">
                <a:solidFill>
                  <a:schemeClr val="tx2">
                    <a:satMod val="130000"/>
                  </a:schemeClr>
                </a:solidFill>
              </a:rPr>
              <a:t/>
            </a:r>
            <a:br>
              <a:rPr lang="ru-RU" sz="1600" b="1" smtClean="0">
                <a:solidFill>
                  <a:schemeClr val="tx2">
                    <a:satMod val="130000"/>
                  </a:schemeClr>
                </a:solidFill>
              </a:rPr>
            </a:br>
            <a:r>
              <a:rPr lang="ru-RU" sz="1600" b="1" smtClean="0">
                <a:solidFill>
                  <a:schemeClr val="tx2">
                    <a:satMod val="130000"/>
                  </a:schemeClr>
                </a:solidFill>
              </a:rPr>
              <a:t/>
            </a:r>
            <a:br>
              <a:rPr lang="ru-RU" sz="1600" b="1" smtClean="0">
                <a:solidFill>
                  <a:schemeClr val="tx2">
                    <a:satMod val="130000"/>
                  </a:schemeClr>
                </a:solidFill>
              </a:rPr>
            </a:br>
            <a:endParaRPr lang="ru-RU" sz="1600" b="1" smtClean="0">
              <a:solidFill>
                <a:schemeClr val="tx2">
                  <a:satMod val="130000"/>
                </a:schemeClr>
              </a:solidFill>
            </a:endParaRPr>
          </a:p>
        </p:txBody>
      </p:sp>
      <p:pic>
        <p:nvPicPr>
          <p:cNvPr id="24579" name="Picture 5" descr="12024a1ee1980ed7c3f029d29fea7173"/>
          <p:cNvPicPr>
            <a:picLocks noChangeAspect="1" noChangeArrowheads="1"/>
          </p:cNvPicPr>
          <p:nvPr/>
        </p:nvPicPr>
        <p:blipFill>
          <a:blip r:embed="rId3" cstate="print"/>
          <a:srcRect/>
          <a:stretch>
            <a:fillRect/>
          </a:stretch>
        </p:blipFill>
        <p:spPr bwMode="auto">
          <a:xfrm>
            <a:off x="0" y="0"/>
            <a:ext cx="9144000" cy="6858000"/>
          </a:xfrm>
          <a:prstGeom prst="rect">
            <a:avLst/>
          </a:prstGeom>
          <a:ln>
            <a:noFill/>
          </a:ln>
          <a:effectLst>
            <a:softEdge rad="112500"/>
          </a:effectLst>
        </p:spPr>
      </p:pic>
    </p:spTree>
  </p:cSld>
  <p:clrMapOvr>
    <a:masterClrMapping/>
  </p:clrMapOvr>
  <p:transition>
    <p:split orient="vert"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187624" y="0"/>
            <a:ext cx="7402016" cy="90872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Костюмы Средневековья для карнавала</a:t>
            </a:r>
          </a:p>
        </p:txBody>
      </p:sp>
      <p:pic>
        <p:nvPicPr>
          <p:cNvPr id="25604" name="Picture 4" descr="zhenskaya-moda-srednevekovoj-evropy2"/>
          <p:cNvPicPr>
            <a:picLocks noChangeAspect="1" noChangeArrowheads="1"/>
          </p:cNvPicPr>
          <p:nvPr/>
        </p:nvPicPr>
        <p:blipFill>
          <a:blip r:embed="rId2" cstate="print"/>
          <a:srcRect/>
          <a:stretch>
            <a:fillRect/>
          </a:stretch>
        </p:blipFill>
        <p:spPr bwMode="auto">
          <a:xfrm>
            <a:off x="4499992" y="692696"/>
            <a:ext cx="4342334" cy="2952328"/>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25605" name="Picture 5" descr="zhenskaya-odezhda-srednevekovya"/>
          <p:cNvPicPr>
            <a:picLocks noChangeAspect="1" noChangeArrowheads="1"/>
          </p:cNvPicPr>
          <p:nvPr/>
        </p:nvPicPr>
        <p:blipFill>
          <a:blip r:embed="rId3" cstate="print"/>
          <a:srcRect/>
          <a:stretch>
            <a:fillRect/>
          </a:stretch>
        </p:blipFill>
        <p:spPr bwMode="auto">
          <a:xfrm>
            <a:off x="4427984" y="3789040"/>
            <a:ext cx="4536504" cy="2885875"/>
          </a:xfrm>
          <a:prstGeom prst="roundRect">
            <a:avLst>
              <a:gd name="adj" fmla="val 14076"/>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25606" name="Picture 6" descr="pic_12"/>
          <p:cNvPicPr>
            <a:picLocks noChangeAspect="1" noChangeArrowheads="1"/>
          </p:cNvPicPr>
          <p:nvPr/>
        </p:nvPicPr>
        <p:blipFill>
          <a:blip r:embed="rId4" cstate="print"/>
          <a:srcRect/>
          <a:stretch>
            <a:fillRect/>
          </a:stretch>
        </p:blipFill>
        <p:spPr bwMode="auto">
          <a:xfrm>
            <a:off x="251520" y="980728"/>
            <a:ext cx="3672408" cy="4745777"/>
          </a:xfrm>
          <a:prstGeom prst="rect">
            <a:avLst/>
          </a:prstGeom>
          <a:ln>
            <a:noFill/>
          </a:ln>
          <a:effectLst>
            <a:softEdge rad="112500"/>
          </a:effec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5606"/>
                                        </p:tgtEl>
                                        <p:attrNameLst>
                                          <p:attrName>style.visibility</p:attrName>
                                        </p:attrNameLst>
                                      </p:cBhvr>
                                      <p:to>
                                        <p:strVal val="visible"/>
                                      </p:to>
                                    </p:set>
                                    <p:anim calcmode="lin" valueType="num">
                                      <p:cBhvr>
                                        <p:cTn id="7" dur="1000" fill="hold"/>
                                        <p:tgtEl>
                                          <p:spTgt spid="25606"/>
                                        </p:tgtEl>
                                        <p:attrNameLst>
                                          <p:attrName>ppt_w</p:attrName>
                                        </p:attrNameLst>
                                      </p:cBhvr>
                                      <p:tavLst>
                                        <p:tav tm="0">
                                          <p:val>
                                            <p:fltVal val="0"/>
                                          </p:val>
                                        </p:tav>
                                        <p:tav tm="100000">
                                          <p:val>
                                            <p:strVal val="#ppt_w"/>
                                          </p:val>
                                        </p:tav>
                                      </p:tavLst>
                                    </p:anim>
                                    <p:anim calcmode="lin" valueType="num">
                                      <p:cBhvr>
                                        <p:cTn id="8" dur="1000" fill="hold"/>
                                        <p:tgtEl>
                                          <p:spTgt spid="25606"/>
                                        </p:tgtEl>
                                        <p:attrNameLst>
                                          <p:attrName>ppt_h</p:attrName>
                                        </p:attrNameLst>
                                      </p:cBhvr>
                                      <p:tavLst>
                                        <p:tav tm="0">
                                          <p:val>
                                            <p:fltVal val="0"/>
                                          </p:val>
                                        </p:tav>
                                        <p:tav tm="100000">
                                          <p:val>
                                            <p:strVal val="#ppt_h"/>
                                          </p:val>
                                        </p:tav>
                                      </p:tavLst>
                                    </p:anim>
                                    <p:anim calcmode="lin" valueType="num">
                                      <p:cBhvr>
                                        <p:cTn id="9" dur="1000" fill="hold"/>
                                        <p:tgtEl>
                                          <p:spTgt spid="25606"/>
                                        </p:tgtEl>
                                        <p:attrNameLst>
                                          <p:attrName>style.rotation</p:attrName>
                                        </p:attrNameLst>
                                      </p:cBhvr>
                                      <p:tavLst>
                                        <p:tav tm="0">
                                          <p:val>
                                            <p:fltVal val="90"/>
                                          </p:val>
                                        </p:tav>
                                        <p:tav tm="100000">
                                          <p:val>
                                            <p:fltVal val="0"/>
                                          </p:val>
                                        </p:tav>
                                      </p:tavLst>
                                    </p:anim>
                                    <p:animEffect transition="in" filter="fade">
                                      <p:cBhvr>
                                        <p:cTn id="10" dur="1000"/>
                                        <p:tgtEl>
                                          <p:spTgt spid="25606"/>
                                        </p:tgtEl>
                                      </p:cBhvr>
                                    </p:animEffect>
                                  </p:childTnLst>
                                </p:cTn>
                              </p:par>
                            </p:childTnLst>
                          </p:cTn>
                        </p:par>
                        <p:par>
                          <p:cTn id="11" fill="hold">
                            <p:stCondLst>
                              <p:cond delay="1000"/>
                            </p:stCondLst>
                            <p:childTnLst>
                              <p:par>
                                <p:cTn id="12" presetID="55" presetClass="entr" presetSubtype="0" fill="hold" nodeType="afterEffect">
                                  <p:stCondLst>
                                    <p:cond delay="0"/>
                                  </p:stCondLst>
                                  <p:childTnLst>
                                    <p:set>
                                      <p:cBhvr>
                                        <p:cTn id="13" dur="1" fill="hold">
                                          <p:stCondLst>
                                            <p:cond delay="0"/>
                                          </p:stCondLst>
                                        </p:cTn>
                                        <p:tgtEl>
                                          <p:spTgt spid="25604"/>
                                        </p:tgtEl>
                                        <p:attrNameLst>
                                          <p:attrName>style.visibility</p:attrName>
                                        </p:attrNameLst>
                                      </p:cBhvr>
                                      <p:to>
                                        <p:strVal val="visible"/>
                                      </p:to>
                                    </p:set>
                                    <p:anim calcmode="lin" valueType="num">
                                      <p:cBhvr>
                                        <p:cTn id="14" dur="1000" fill="hold"/>
                                        <p:tgtEl>
                                          <p:spTgt spid="25604"/>
                                        </p:tgtEl>
                                        <p:attrNameLst>
                                          <p:attrName>ppt_w</p:attrName>
                                        </p:attrNameLst>
                                      </p:cBhvr>
                                      <p:tavLst>
                                        <p:tav tm="0">
                                          <p:val>
                                            <p:strVal val="#ppt_w*0.70"/>
                                          </p:val>
                                        </p:tav>
                                        <p:tav tm="100000">
                                          <p:val>
                                            <p:strVal val="#ppt_w"/>
                                          </p:val>
                                        </p:tav>
                                      </p:tavLst>
                                    </p:anim>
                                    <p:anim calcmode="lin" valueType="num">
                                      <p:cBhvr>
                                        <p:cTn id="15" dur="1000" fill="hold"/>
                                        <p:tgtEl>
                                          <p:spTgt spid="25604"/>
                                        </p:tgtEl>
                                        <p:attrNameLst>
                                          <p:attrName>ppt_h</p:attrName>
                                        </p:attrNameLst>
                                      </p:cBhvr>
                                      <p:tavLst>
                                        <p:tav tm="0">
                                          <p:val>
                                            <p:strVal val="#ppt_h"/>
                                          </p:val>
                                        </p:tav>
                                        <p:tav tm="100000">
                                          <p:val>
                                            <p:strVal val="#ppt_h"/>
                                          </p:val>
                                        </p:tav>
                                      </p:tavLst>
                                    </p:anim>
                                    <p:animEffect transition="in" filter="fade">
                                      <p:cBhvr>
                                        <p:cTn id="16" dur="1000"/>
                                        <p:tgtEl>
                                          <p:spTgt spid="25604"/>
                                        </p:tgtEl>
                                      </p:cBhvr>
                                    </p:animEffect>
                                  </p:childTnLst>
                                </p:cTn>
                              </p:par>
                            </p:childTnLst>
                          </p:cTn>
                        </p:par>
                        <p:par>
                          <p:cTn id="17" fill="hold">
                            <p:stCondLst>
                              <p:cond delay="2000"/>
                            </p:stCondLst>
                            <p:childTnLst>
                              <p:par>
                                <p:cTn id="18" presetID="55" presetClass="entr" presetSubtype="0" fill="hold" nodeType="afterEffect">
                                  <p:stCondLst>
                                    <p:cond delay="0"/>
                                  </p:stCondLst>
                                  <p:childTnLst>
                                    <p:set>
                                      <p:cBhvr>
                                        <p:cTn id="19" dur="1" fill="hold">
                                          <p:stCondLst>
                                            <p:cond delay="0"/>
                                          </p:stCondLst>
                                        </p:cTn>
                                        <p:tgtEl>
                                          <p:spTgt spid="25605"/>
                                        </p:tgtEl>
                                        <p:attrNameLst>
                                          <p:attrName>style.visibility</p:attrName>
                                        </p:attrNameLst>
                                      </p:cBhvr>
                                      <p:to>
                                        <p:strVal val="visible"/>
                                      </p:to>
                                    </p:set>
                                    <p:anim calcmode="lin" valueType="num">
                                      <p:cBhvr>
                                        <p:cTn id="20" dur="1000" fill="hold"/>
                                        <p:tgtEl>
                                          <p:spTgt spid="25605"/>
                                        </p:tgtEl>
                                        <p:attrNameLst>
                                          <p:attrName>ppt_w</p:attrName>
                                        </p:attrNameLst>
                                      </p:cBhvr>
                                      <p:tavLst>
                                        <p:tav tm="0">
                                          <p:val>
                                            <p:strVal val="#ppt_w*0.70"/>
                                          </p:val>
                                        </p:tav>
                                        <p:tav tm="100000">
                                          <p:val>
                                            <p:strVal val="#ppt_w"/>
                                          </p:val>
                                        </p:tav>
                                      </p:tavLst>
                                    </p:anim>
                                    <p:anim calcmode="lin" valueType="num">
                                      <p:cBhvr>
                                        <p:cTn id="21" dur="1000" fill="hold"/>
                                        <p:tgtEl>
                                          <p:spTgt spid="25605"/>
                                        </p:tgtEl>
                                        <p:attrNameLst>
                                          <p:attrName>ppt_h</p:attrName>
                                        </p:attrNameLst>
                                      </p:cBhvr>
                                      <p:tavLst>
                                        <p:tav tm="0">
                                          <p:val>
                                            <p:strVal val="#ppt_h"/>
                                          </p:val>
                                        </p:tav>
                                        <p:tav tm="100000">
                                          <p:val>
                                            <p:strVal val="#ppt_h"/>
                                          </p:val>
                                        </p:tav>
                                      </p:tavLst>
                                    </p:anim>
                                    <p:animEffect transition="in" filter="fade">
                                      <p:cBhvr>
                                        <p:cTn id="22" dur="1000"/>
                                        <p:tgtEl>
                                          <p:spTgt spid="25605"/>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xit" presetSubtype="0" fill="hold" nodeType="clickEffect">
                                  <p:stCondLst>
                                    <p:cond delay="0"/>
                                  </p:stCondLst>
                                  <p:iterate type="lt">
                                    <p:tmPct val="0"/>
                                  </p:iterate>
                                  <p:childTnLst>
                                    <p:anim calcmode="lin" valueType="num">
                                      <p:cBhvr>
                                        <p:cTn id="26" dur="500"/>
                                        <p:tgtEl>
                                          <p:spTgt spid="25606"/>
                                        </p:tgtEl>
                                        <p:attrNameLst>
                                          <p:attrName>ppt_w</p:attrName>
                                        </p:attrNameLst>
                                      </p:cBhvr>
                                      <p:tavLst>
                                        <p:tav tm="0">
                                          <p:val>
                                            <p:strVal val="ppt_w"/>
                                          </p:val>
                                        </p:tav>
                                        <p:tav tm="100000">
                                          <p:val>
                                            <p:fltVal val="0"/>
                                          </p:val>
                                        </p:tav>
                                      </p:tavLst>
                                    </p:anim>
                                    <p:anim calcmode="lin" valueType="num">
                                      <p:cBhvr>
                                        <p:cTn id="27" dur="500"/>
                                        <p:tgtEl>
                                          <p:spTgt spid="25606"/>
                                        </p:tgtEl>
                                        <p:attrNameLst>
                                          <p:attrName>ppt_h</p:attrName>
                                        </p:attrNameLst>
                                      </p:cBhvr>
                                      <p:tavLst>
                                        <p:tav tm="0">
                                          <p:val>
                                            <p:strVal val="ppt_h"/>
                                          </p:val>
                                        </p:tav>
                                        <p:tav tm="100000">
                                          <p:val>
                                            <p:fltVal val="0"/>
                                          </p:val>
                                        </p:tav>
                                      </p:tavLst>
                                    </p:anim>
                                    <p:animEffect transition="out" filter="fade">
                                      <p:cBhvr>
                                        <p:cTn id="28" dur="500"/>
                                        <p:tgtEl>
                                          <p:spTgt spid="25606"/>
                                        </p:tgtEl>
                                      </p:cBhvr>
                                    </p:animEffect>
                                    <p:set>
                                      <p:cBhvr>
                                        <p:cTn id="29" dur="1" fill="hold">
                                          <p:stCondLst>
                                            <p:cond delay="499"/>
                                          </p:stCondLst>
                                        </p:cTn>
                                        <p:tgtEl>
                                          <p:spTgt spid="25606"/>
                                        </p:tgtEl>
                                        <p:attrNameLst>
                                          <p:attrName>style.visibility</p:attrName>
                                        </p:attrNameLst>
                                      </p:cBhvr>
                                      <p:to>
                                        <p:strVal val="hidden"/>
                                      </p:to>
                                    </p:set>
                                  </p:childTnLst>
                                </p:cTn>
                              </p:par>
                              <p:par>
                                <p:cTn id="30" presetID="53" presetClass="exit" presetSubtype="0" fill="hold" nodeType="withEffect">
                                  <p:stCondLst>
                                    <p:cond delay="0"/>
                                  </p:stCondLst>
                                  <p:childTnLst>
                                    <p:anim calcmode="lin" valueType="num">
                                      <p:cBhvr>
                                        <p:cTn id="31" dur="500"/>
                                        <p:tgtEl>
                                          <p:spTgt spid="25604"/>
                                        </p:tgtEl>
                                        <p:attrNameLst>
                                          <p:attrName>ppt_w</p:attrName>
                                        </p:attrNameLst>
                                      </p:cBhvr>
                                      <p:tavLst>
                                        <p:tav tm="0">
                                          <p:val>
                                            <p:strVal val="ppt_w"/>
                                          </p:val>
                                        </p:tav>
                                        <p:tav tm="100000">
                                          <p:val>
                                            <p:fltVal val="0"/>
                                          </p:val>
                                        </p:tav>
                                      </p:tavLst>
                                    </p:anim>
                                    <p:anim calcmode="lin" valueType="num">
                                      <p:cBhvr>
                                        <p:cTn id="32" dur="500"/>
                                        <p:tgtEl>
                                          <p:spTgt spid="25604"/>
                                        </p:tgtEl>
                                        <p:attrNameLst>
                                          <p:attrName>ppt_h</p:attrName>
                                        </p:attrNameLst>
                                      </p:cBhvr>
                                      <p:tavLst>
                                        <p:tav tm="0">
                                          <p:val>
                                            <p:strVal val="ppt_h"/>
                                          </p:val>
                                        </p:tav>
                                        <p:tav tm="100000">
                                          <p:val>
                                            <p:fltVal val="0"/>
                                          </p:val>
                                        </p:tav>
                                      </p:tavLst>
                                    </p:anim>
                                    <p:animEffect transition="out" filter="fade">
                                      <p:cBhvr>
                                        <p:cTn id="33" dur="500"/>
                                        <p:tgtEl>
                                          <p:spTgt spid="25604"/>
                                        </p:tgtEl>
                                      </p:cBhvr>
                                    </p:animEffect>
                                    <p:set>
                                      <p:cBhvr>
                                        <p:cTn id="34" dur="1" fill="hold">
                                          <p:stCondLst>
                                            <p:cond delay="499"/>
                                          </p:stCondLst>
                                        </p:cTn>
                                        <p:tgtEl>
                                          <p:spTgt spid="25604"/>
                                        </p:tgtEl>
                                        <p:attrNameLst>
                                          <p:attrName>style.visibility</p:attrName>
                                        </p:attrNameLst>
                                      </p:cBhvr>
                                      <p:to>
                                        <p:strVal val="hidden"/>
                                      </p:to>
                                    </p:set>
                                  </p:childTnLst>
                                </p:cTn>
                              </p:par>
                              <p:par>
                                <p:cTn id="35" presetID="53" presetClass="exit" presetSubtype="0" fill="hold" nodeType="withEffect">
                                  <p:stCondLst>
                                    <p:cond delay="0"/>
                                  </p:stCondLst>
                                  <p:childTnLst>
                                    <p:anim calcmode="lin" valueType="num">
                                      <p:cBhvr>
                                        <p:cTn id="36" dur="500"/>
                                        <p:tgtEl>
                                          <p:spTgt spid="25605"/>
                                        </p:tgtEl>
                                        <p:attrNameLst>
                                          <p:attrName>ppt_w</p:attrName>
                                        </p:attrNameLst>
                                      </p:cBhvr>
                                      <p:tavLst>
                                        <p:tav tm="0">
                                          <p:val>
                                            <p:strVal val="ppt_w"/>
                                          </p:val>
                                        </p:tav>
                                        <p:tav tm="100000">
                                          <p:val>
                                            <p:fltVal val="0"/>
                                          </p:val>
                                        </p:tav>
                                      </p:tavLst>
                                    </p:anim>
                                    <p:anim calcmode="lin" valueType="num">
                                      <p:cBhvr>
                                        <p:cTn id="37" dur="500"/>
                                        <p:tgtEl>
                                          <p:spTgt spid="25605"/>
                                        </p:tgtEl>
                                        <p:attrNameLst>
                                          <p:attrName>ppt_h</p:attrName>
                                        </p:attrNameLst>
                                      </p:cBhvr>
                                      <p:tavLst>
                                        <p:tav tm="0">
                                          <p:val>
                                            <p:strVal val="ppt_h"/>
                                          </p:val>
                                        </p:tav>
                                        <p:tav tm="100000">
                                          <p:val>
                                            <p:fltVal val="0"/>
                                          </p:val>
                                        </p:tav>
                                      </p:tavLst>
                                    </p:anim>
                                    <p:animEffect transition="out" filter="fade">
                                      <p:cBhvr>
                                        <p:cTn id="38" dur="500"/>
                                        <p:tgtEl>
                                          <p:spTgt spid="25605"/>
                                        </p:tgtEl>
                                      </p:cBhvr>
                                    </p:animEffect>
                                    <p:set>
                                      <p:cBhvr>
                                        <p:cTn id="39" dur="1" fill="hold">
                                          <p:stCondLst>
                                            <p:cond delay="499"/>
                                          </p:stCondLst>
                                        </p:cTn>
                                        <p:tgtEl>
                                          <p:spTgt spid="2560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3203848" y="0"/>
            <a:ext cx="2735535" cy="83671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54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Карнавал</a:t>
            </a:r>
          </a:p>
        </p:txBody>
      </p:sp>
      <p:sp>
        <p:nvSpPr>
          <p:cNvPr id="58370" name="Rectangle 3"/>
          <p:cNvSpPr>
            <a:spLocks noGrp="1" noChangeArrowheads="1"/>
          </p:cNvSpPr>
          <p:nvPr>
            <p:ph idx="1"/>
          </p:nvPr>
        </p:nvSpPr>
        <p:spPr>
          <a:xfrm>
            <a:off x="1331913" y="1341438"/>
            <a:ext cx="7056437" cy="2159000"/>
          </a:xfrm>
        </p:spPr>
        <p:txBody>
          <a:bodyPr/>
          <a:lstStyle/>
          <a:p>
            <a:pPr algn="ctr" eaLnBrk="1" hangingPunct="1">
              <a:lnSpc>
                <a:spcPct val="90000"/>
              </a:lnSpc>
            </a:pPr>
            <a:r>
              <a:rPr lang="ru-RU" smtClean="0">
                <a:latin typeface="Monotype Corsiva" pitchFamily="66" charset="0"/>
              </a:rPr>
              <a:t>(«Прощай, мясо!») </a:t>
            </a:r>
            <a:endParaRPr lang="en-US" smtClean="0">
              <a:latin typeface="Monotype Corsiva" pitchFamily="66" charset="0"/>
            </a:endParaRPr>
          </a:p>
          <a:p>
            <a:pPr algn="ctr" eaLnBrk="1" hangingPunct="1">
              <a:lnSpc>
                <a:spcPct val="90000"/>
              </a:lnSpc>
            </a:pPr>
            <a:r>
              <a:rPr lang="ru-RU" smtClean="0">
                <a:latin typeface="Monotype Corsiva" pitchFamily="66" charset="0"/>
              </a:rPr>
              <a:t>Скорее всего карнавальные  дни связаны с древними праздниками, когда отмечали окончание полевых работ и радовались собранному урожаю. </a:t>
            </a:r>
          </a:p>
          <a:p>
            <a:pPr eaLnBrk="1" hangingPunct="1">
              <a:lnSpc>
                <a:spcPct val="90000"/>
              </a:lnSpc>
            </a:pPr>
            <a:endParaRPr lang="ru-RU" b="1"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914400" y="0"/>
            <a:ext cx="8229600" cy="4525963"/>
          </a:xfrm>
        </p:spPr>
        <p:txBody>
          <a:bodyPr/>
          <a:lstStyle/>
          <a:p>
            <a:pPr eaLnBrk="1" hangingPunct="1"/>
            <a:r>
              <a:rPr lang="ru-RU" sz="2000" smtClean="0">
                <a:latin typeface="Monotype Corsiva" pitchFamily="66" charset="0"/>
              </a:rPr>
              <a:t>Карнавал появился в IX-X в. К этому времени относятся наиболее ранние упоминания о периодических городских празднествах в разных городах Западной Европы. Первые карнавалы появились в Италии - Венецианский карнавал, где раньше всего появились большие независимые города. Затем появились карнавалы во Франции, позже всего - в Германии: Майнце, Дюссельдорфе и Кёльне</a:t>
            </a:r>
          </a:p>
          <a:p>
            <a:pPr eaLnBrk="1" hangingPunct="1"/>
            <a:endParaRPr lang="ru-RU" smtClean="0"/>
          </a:p>
        </p:txBody>
      </p:sp>
      <p:pic>
        <p:nvPicPr>
          <p:cNvPr id="27651" name="Picture 8" descr="s001067_310451"/>
          <p:cNvPicPr>
            <a:picLocks noChangeAspect="1" noChangeArrowheads="1"/>
          </p:cNvPicPr>
          <p:nvPr/>
        </p:nvPicPr>
        <p:blipFill>
          <a:blip r:embed="rId3" cstate="print"/>
          <a:srcRect/>
          <a:stretch>
            <a:fillRect/>
          </a:stretch>
        </p:blipFill>
        <p:spPr bwMode="auto">
          <a:xfrm>
            <a:off x="2843213" y="1995524"/>
            <a:ext cx="3024931" cy="2084351"/>
          </a:xfrm>
          <a:prstGeom prst="rect">
            <a:avLst/>
          </a:prstGeom>
          <a:ln>
            <a:noFill/>
          </a:ln>
          <a:effectLst>
            <a:softEdge rad="112500"/>
          </a:effectLst>
        </p:spPr>
      </p:pic>
      <p:pic>
        <p:nvPicPr>
          <p:cNvPr id="27652" name="Picture 9" descr="694956_html_m37c357a5"/>
          <p:cNvPicPr>
            <a:picLocks noChangeAspect="1" noChangeArrowheads="1"/>
          </p:cNvPicPr>
          <p:nvPr/>
        </p:nvPicPr>
        <p:blipFill>
          <a:blip r:embed="rId4" cstate="print"/>
          <a:srcRect/>
          <a:stretch>
            <a:fillRect/>
          </a:stretch>
        </p:blipFill>
        <p:spPr bwMode="auto">
          <a:xfrm>
            <a:off x="179512" y="2000365"/>
            <a:ext cx="2592288" cy="2177385"/>
          </a:xfrm>
          <a:prstGeom prst="rect">
            <a:avLst/>
          </a:prstGeom>
          <a:ln>
            <a:noFill/>
          </a:ln>
          <a:effectLst>
            <a:softEdge rad="112500"/>
          </a:effectLst>
        </p:spPr>
      </p:pic>
      <p:pic>
        <p:nvPicPr>
          <p:cNvPr id="27653" name="Picture 10" descr="Jan_Miel_Roman_Carnival_1653"/>
          <p:cNvPicPr>
            <a:picLocks noChangeAspect="1" noChangeArrowheads="1"/>
          </p:cNvPicPr>
          <p:nvPr/>
        </p:nvPicPr>
        <p:blipFill>
          <a:blip r:embed="rId5" cstate="print"/>
          <a:srcRect/>
          <a:stretch>
            <a:fillRect/>
          </a:stretch>
        </p:blipFill>
        <p:spPr bwMode="auto">
          <a:xfrm>
            <a:off x="5940152" y="2060848"/>
            <a:ext cx="3024188" cy="4797152"/>
          </a:xfrm>
          <a:prstGeom prst="rect">
            <a:avLst/>
          </a:prstGeom>
          <a:ln>
            <a:noFill/>
          </a:ln>
          <a:effectLst>
            <a:softEdge rad="112500"/>
          </a:effectLst>
        </p:spPr>
      </p:pic>
      <p:pic>
        <p:nvPicPr>
          <p:cNvPr id="27654" name="Picture 11" descr="b1f62d3005199d6b1bfa1b89f4a_prev"/>
          <p:cNvPicPr>
            <a:picLocks noChangeAspect="1" noChangeArrowheads="1"/>
          </p:cNvPicPr>
          <p:nvPr/>
        </p:nvPicPr>
        <p:blipFill>
          <a:blip r:embed="rId6" cstate="print"/>
          <a:srcRect/>
          <a:stretch>
            <a:fillRect/>
          </a:stretch>
        </p:blipFill>
        <p:spPr bwMode="auto">
          <a:xfrm>
            <a:off x="2843212" y="4149725"/>
            <a:ext cx="3024931" cy="2708275"/>
          </a:xfrm>
          <a:prstGeom prst="rect">
            <a:avLst/>
          </a:prstGeom>
          <a:ln>
            <a:noFill/>
          </a:ln>
          <a:effectLst>
            <a:softEdge rad="112500"/>
          </a:effectLst>
        </p:spPr>
      </p:pic>
      <p:pic>
        <p:nvPicPr>
          <p:cNvPr id="27655" name="Picture 14" descr="782228caefd2e3162b0df7b8e0d2e336"/>
          <p:cNvPicPr>
            <a:picLocks noChangeAspect="1" noChangeArrowheads="1"/>
          </p:cNvPicPr>
          <p:nvPr/>
        </p:nvPicPr>
        <p:blipFill>
          <a:blip r:embed="rId7" cstate="print"/>
          <a:srcRect/>
          <a:stretch>
            <a:fillRect/>
          </a:stretch>
        </p:blipFill>
        <p:spPr bwMode="auto">
          <a:xfrm>
            <a:off x="179512" y="4149725"/>
            <a:ext cx="2629241" cy="2708275"/>
          </a:xfrm>
          <a:prstGeom prst="rect">
            <a:avLst/>
          </a:prstGeom>
          <a:ln>
            <a:noFill/>
          </a:ln>
          <a:effectLst>
            <a:softEdge rad="112500"/>
          </a:effectLst>
        </p:spPr>
      </p:pic>
    </p:spTree>
  </p:cSld>
  <p:clrMapOvr>
    <a:masterClrMapping/>
  </p:clrMapOvr>
  <p:transition>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fade">
                                      <p:cBhvr>
                                        <p:cTn id="7" dur="1000"/>
                                        <p:tgtEl>
                                          <p:spTgt spid="27650">
                                            <p:txEl>
                                              <p:pRg st="0" end="0"/>
                                            </p:txEl>
                                          </p:spTgt>
                                        </p:tgtEl>
                                      </p:cBhvr>
                                    </p:animEffect>
                                    <p:anim calcmode="lin" valueType="num">
                                      <p:cBhvr>
                                        <p:cTn id="8" dur="10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7650">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0" presetClass="entr" presetSubtype="0" decel="100000" fill="hold" nodeType="afterEffect">
                                  <p:stCondLst>
                                    <p:cond delay="0"/>
                                  </p:stCondLst>
                                  <p:childTnLst>
                                    <p:set>
                                      <p:cBhvr>
                                        <p:cTn id="12" dur="1" fill="hold">
                                          <p:stCondLst>
                                            <p:cond delay="0"/>
                                          </p:stCondLst>
                                        </p:cTn>
                                        <p:tgtEl>
                                          <p:spTgt spid="27652"/>
                                        </p:tgtEl>
                                        <p:attrNameLst>
                                          <p:attrName>style.visibility</p:attrName>
                                        </p:attrNameLst>
                                      </p:cBhvr>
                                      <p:to>
                                        <p:strVal val="visible"/>
                                      </p:to>
                                    </p:set>
                                    <p:anim calcmode="lin" valueType="num">
                                      <p:cBhvr>
                                        <p:cTn id="13" dur="1000" fill="hold"/>
                                        <p:tgtEl>
                                          <p:spTgt spid="27652"/>
                                        </p:tgtEl>
                                        <p:attrNameLst>
                                          <p:attrName>ppt_w</p:attrName>
                                        </p:attrNameLst>
                                      </p:cBhvr>
                                      <p:tavLst>
                                        <p:tav tm="0">
                                          <p:val>
                                            <p:strVal val="#ppt_w+.3"/>
                                          </p:val>
                                        </p:tav>
                                        <p:tav tm="100000">
                                          <p:val>
                                            <p:strVal val="#ppt_w"/>
                                          </p:val>
                                        </p:tav>
                                      </p:tavLst>
                                    </p:anim>
                                    <p:anim calcmode="lin" valueType="num">
                                      <p:cBhvr>
                                        <p:cTn id="14" dur="1000" fill="hold"/>
                                        <p:tgtEl>
                                          <p:spTgt spid="27652"/>
                                        </p:tgtEl>
                                        <p:attrNameLst>
                                          <p:attrName>ppt_h</p:attrName>
                                        </p:attrNameLst>
                                      </p:cBhvr>
                                      <p:tavLst>
                                        <p:tav tm="0">
                                          <p:val>
                                            <p:strVal val="#ppt_h"/>
                                          </p:val>
                                        </p:tav>
                                        <p:tav tm="100000">
                                          <p:val>
                                            <p:strVal val="#ppt_h"/>
                                          </p:val>
                                        </p:tav>
                                      </p:tavLst>
                                    </p:anim>
                                    <p:animEffect transition="in" filter="fade">
                                      <p:cBhvr>
                                        <p:cTn id="15" dur="1000"/>
                                        <p:tgtEl>
                                          <p:spTgt spid="27652"/>
                                        </p:tgtEl>
                                      </p:cBhvr>
                                    </p:animEffect>
                                  </p:childTnLst>
                                </p:cTn>
                              </p:par>
                            </p:childTnLst>
                          </p:cTn>
                        </p:par>
                        <p:par>
                          <p:cTn id="16" fill="hold">
                            <p:stCondLst>
                              <p:cond delay="2000"/>
                            </p:stCondLst>
                            <p:childTnLst>
                              <p:par>
                                <p:cTn id="17" presetID="50" presetClass="entr" presetSubtype="0" decel="100000" fill="hold" nodeType="afterEffect">
                                  <p:stCondLst>
                                    <p:cond delay="0"/>
                                  </p:stCondLst>
                                  <p:childTnLst>
                                    <p:set>
                                      <p:cBhvr>
                                        <p:cTn id="18" dur="1" fill="hold">
                                          <p:stCondLst>
                                            <p:cond delay="0"/>
                                          </p:stCondLst>
                                        </p:cTn>
                                        <p:tgtEl>
                                          <p:spTgt spid="27654"/>
                                        </p:tgtEl>
                                        <p:attrNameLst>
                                          <p:attrName>style.visibility</p:attrName>
                                        </p:attrNameLst>
                                      </p:cBhvr>
                                      <p:to>
                                        <p:strVal val="visible"/>
                                      </p:to>
                                    </p:set>
                                    <p:anim calcmode="lin" valueType="num">
                                      <p:cBhvr>
                                        <p:cTn id="19" dur="1000" fill="hold"/>
                                        <p:tgtEl>
                                          <p:spTgt spid="27654"/>
                                        </p:tgtEl>
                                        <p:attrNameLst>
                                          <p:attrName>ppt_w</p:attrName>
                                        </p:attrNameLst>
                                      </p:cBhvr>
                                      <p:tavLst>
                                        <p:tav tm="0">
                                          <p:val>
                                            <p:strVal val="#ppt_w+.3"/>
                                          </p:val>
                                        </p:tav>
                                        <p:tav tm="100000">
                                          <p:val>
                                            <p:strVal val="#ppt_w"/>
                                          </p:val>
                                        </p:tav>
                                      </p:tavLst>
                                    </p:anim>
                                    <p:anim calcmode="lin" valueType="num">
                                      <p:cBhvr>
                                        <p:cTn id="20" dur="1000" fill="hold"/>
                                        <p:tgtEl>
                                          <p:spTgt spid="27654"/>
                                        </p:tgtEl>
                                        <p:attrNameLst>
                                          <p:attrName>ppt_h</p:attrName>
                                        </p:attrNameLst>
                                      </p:cBhvr>
                                      <p:tavLst>
                                        <p:tav tm="0">
                                          <p:val>
                                            <p:strVal val="#ppt_h"/>
                                          </p:val>
                                        </p:tav>
                                        <p:tav tm="100000">
                                          <p:val>
                                            <p:strVal val="#ppt_h"/>
                                          </p:val>
                                        </p:tav>
                                      </p:tavLst>
                                    </p:anim>
                                    <p:animEffect transition="in" filter="fade">
                                      <p:cBhvr>
                                        <p:cTn id="21" dur="1000"/>
                                        <p:tgtEl>
                                          <p:spTgt spid="27654"/>
                                        </p:tgtEl>
                                      </p:cBhvr>
                                    </p:animEffect>
                                  </p:childTnLst>
                                </p:cTn>
                              </p:par>
                            </p:childTnLst>
                          </p:cTn>
                        </p:par>
                        <p:par>
                          <p:cTn id="22" fill="hold">
                            <p:stCondLst>
                              <p:cond delay="3000"/>
                            </p:stCondLst>
                            <p:childTnLst>
                              <p:par>
                                <p:cTn id="23" presetID="50" presetClass="entr" presetSubtype="0" decel="100000" fill="hold" nodeType="afterEffect">
                                  <p:stCondLst>
                                    <p:cond delay="0"/>
                                  </p:stCondLst>
                                  <p:childTnLst>
                                    <p:set>
                                      <p:cBhvr>
                                        <p:cTn id="24" dur="1" fill="hold">
                                          <p:stCondLst>
                                            <p:cond delay="0"/>
                                          </p:stCondLst>
                                        </p:cTn>
                                        <p:tgtEl>
                                          <p:spTgt spid="27653"/>
                                        </p:tgtEl>
                                        <p:attrNameLst>
                                          <p:attrName>style.visibility</p:attrName>
                                        </p:attrNameLst>
                                      </p:cBhvr>
                                      <p:to>
                                        <p:strVal val="visible"/>
                                      </p:to>
                                    </p:set>
                                    <p:anim calcmode="lin" valueType="num">
                                      <p:cBhvr>
                                        <p:cTn id="25" dur="1000" fill="hold"/>
                                        <p:tgtEl>
                                          <p:spTgt spid="27653"/>
                                        </p:tgtEl>
                                        <p:attrNameLst>
                                          <p:attrName>ppt_w</p:attrName>
                                        </p:attrNameLst>
                                      </p:cBhvr>
                                      <p:tavLst>
                                        <p:tav tm="0">
                                          <p:val>
                                            <p:strVal val="#ppt_w+.3"/>
                                          </p:val>
                                        </p:tav>
                                        <p:tav tm="100000">
                                          <p:val>
                                            <p:strVal val="#ppt_w"/>
                                          </p:val>
                                        </p:tav>
                                      </p:tavLst>
                                    </p:anim>
                                    <p:anim calcmode="lin" valueType="num">
                                      <p:cBhvr>
                                        <p:cTn id="26" dur="1000" fill="hold"/>
                                        <p:tgtEl>
                                          <p:spTgt spid="27653"/>
                                        </p:tgtEl>
                                        <p:attrNameLst>
                                          <p:attrName>ppt_h</p:attrName>
                                        </p:attrNameLst>
                                      </p:cBhvr>
                                      <p:tavLst>
                                        <p:tav tm="0">
                                          <p:val>
                                            <p:strVal val="#ppt_h"/>
                                          </p:val>
                                        </p:tav>
                                        <p:tav tm="100000">
                                          <p:val>
                                            <p:strVal val="#ppt_h"/>
                                          </p:val>
                                        </p:tav>
                                      </p:tavLst>
                                    </p:anim>
                                    <p:animEffect transition="in" filter="fade">
                                      <p:cBhvr>
                                        <p:cTn id="27" dur="1000"/>
                                        <p:tgtEl>
                                          <p:spTgt spid="27653"/>
                                        </p:tgtEl>
                                      </p:cBhvr>
                                    </p:animEffect>
                                  </p:childTnLst>
                                </p:cTn>
                              </p:par>
                            </p:childTnLst>
                          </p:cTn>
                        </p:par>
                        <p:par>
                          <p:cTn id="28" fill="hold">
                            <p:stCondLst>
                              <p:cond delay="4000"/>
                            </p:stCondLst>
                            <p:childTnLst>
                              <p:par>
                                <p:cTn id="29" presetID="50" presetClass="entr" presetSubtype="0" decel="100000" fill="hold" nodeType="afterEffect">
                                  <p:stCondLst>
                                    <p:cond delay="0"/>
                                  </p:stCondLst>
                                  <p:childTnLst>
                                    <p:set>
                                      <p:cBhvr>
                                        <p:cTn id="30" dur="1" fill="hold">
                                          <p:stCondLst>
                                            <p:cond delay="0"/>
                                          </p:stCondLst>
                                        </p:cTn>
                                        <p:tgtEl>
                                          <p:spTgt spid="27655"/>
                                        </p:tgtEl>
                                        <p:attrNameLst>
                                          <p:attrName>style.visibility</p:attrName>
                                        </p:attrNameLst>
                                      </p:cBhvr>
                                      <p:to>
                                        <p:strVal val="visible"/>
                                      </p:to>
                                    </p:set>
                                    <p:anim calcmode="lin" valueType="num">
                                      <p:cBhvr>
                                        <p:cTn id="31" dur="1000" fill="hold"/>
                                        <p:tgtEl>
                                          <p:spTgt spid="27655"/>
                                        </p:tgtEl>
                                        <p:attrNameLst>
                                          <p:attrName>ppt_w</p:attrName>
                                        </p:attrNameLst>
                                      </p:cBhvr>
                                      <p:tavLst>
                                        <p:tav tm="0">
                                          <p:val>
                                            <p:strVal val="#ppt_w+.3"/>
                                          </p:val>
                                        </p:tav>
                                        <p:tav tm="100000">
                                          <p:val>
                                            <p:strVal val="#ppt_w"/>
                                          </p:val>
                                        </p:tav>
                                      </p:tavLst>
                                    </p:anim>
                                    <p:anim calcmode="lin" valueType="num">
                                      <p:cBhvr>
                                        <p:cTn id="32" dur="1000" fill="hold"/>
                                        <p:tgtEl>
                                          <p:spTgt spid="27655"/>
                                        </p:tgtEl>
                                        <p:attrNameLst>
                                          <p:attrName>ppt_h</p:attrName>
                                        </p:attrNameLst>
                                      </p:cBhvr>
                                      <p:tavLst>
                                        <p:tav tm="0">
                                          <p:val>
                                            <p:strVal val="#ppt_h"/>
                                          </p:val>
                                        </p:tav>
                                        <p:tav tm="100000">
                                          <p:val>
                                            <p:strVal val="#ppt_h"/>
                                          </p:val>
                                        </p:tav>
                                      </p:tavLst>
                                    </p:anim>
                                    <p:animEffect transition="in" filter="fade">
                                      <p:cBhvr>
                                        <p:cTn id="33" dur="1000"/>
                                        <p:tgtEl>
                                          <p:spTgt spid="27655"/>
                                        </p:tgtEl>
                                      </p:cBhvr>
                                    </p:animEffect>
                                  </p:childTnLst>
                                </p:cTn>
                              </p:par>
                            </p:childTnLst>
                          </p:cTn>
                        </p:par>
                        <p:par>
                          <p:cTn id="34" fill="hold">
                            <p:stCondLst>
                              <p:cond delay="5000"/>
                            </p:stCondLst>
                            <p:childTnLst>
                              <p:par>
                                <p:cTn id="35" presetID="50" presetClass="entr" presetSubtype="0" decel="100000" fill="hold" nodeType="afterEffect">
                                  <p:stCondLst>
                                    <p:cond delay="0"/>
                                  </p:stCondLst>
                                  <p:childTnLst>
                                    <p:set>
                                      <p:cBhvr>
                                        <p:cTn id="36" dur="1" fill="hold">
                                          <p:stCondLst>
                                            <p:cond delay="0"/>
                                          </p:stCondLst>
                                        </p:cTn>
                                        <p:tgtEl>
                                          <p:spTgt spid="27651"/>
                                        </p:tgtEl>
                                        <p:attrNameLst>
                                          <p:attrName>style.visibility</p:attrName>
                                        </p:attrNameLst>
                                      </p:cBhvr>
                                      <p:to>
                                        <p:strVal val="visible"/>
                                      </p:to>
                                    </p:set>
                                    <p:anim calcmode="lin" valueType="num">
                                      <p:cBhvr>
                                        <p:cTn id="37" dur="1000" fill="hold"/>
                                        <p:tgtEl>
                                          <p:spTgt spid="27651"/>
                                        </p:tgtEl>
                                        <p:attrNameLst>
                                          <p:attrName>ppt_w</p:attrName>
                                        </p:attrNameLst>
                                      </p:cBhvr>
                                      <p:tavLst>
                                        <p:tav tm="0">
                                          <p:val>
                                            <p:strVal val="#ppt_w+.3"/>
                                          </p:val>
                                        </p:tav>
                                        <p:tav tm="100000">
                                          <p:val>
                                            <p:strVal val="#ppt_w"/>
                                          </p:val>
                                        </p:tav>
                                      </p:tavLst>
                                    </p:anim>
                                    <p:anim calcmode="lin" valueType="num">
                                      <p:cBhvr>
                                        <p:cTn id="38" dur="1000" fill="hold"/>
                                        <p:tgtEl>
                                          <p:spTgt spid="27651"/>
                                        </p:tgtEl>
                                        <p:attrNameLst>
                                          <p:attrName>ppt_h</p:attrName>
                                        </p:attrNameLst>
                                      </p:cBhvr>
                                      <p:tavLst>
                                        <p:tav tm="0">
                                          <p:val>
                                            <p:strVal val="#ppt_h"/>
                                          </p:val>
                                        </p:tav>
                                        <p:tav tm="100000">
                                          <p:val>
                                            <p:strVal val="#ppt_h"/>
                                          </p:val>
                                        </p:tav>
                                      </p:tavLst>
                                    </p:anim>
                                    <p:animEffect transition="in" filter="fade">
                                      <p:cBhvr>
                                        <p:cTn id="39" dur="10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eaLnBrk="1" fontAlgn="auto" hangingPunct="1">
              <a:spcAft>
                <a:spcPts val="0"/>
              </a:spcAft>
              <a:defRPr/>
            </a:pPr>
            <a:r>
              <a:rPr lang="ru-RU" sz="3200" dirty="0" smtClean="0">
                <a:solidFill>
                  <a:schemeClr val="tx2">
                    <a:satMod val="130000"/>
                  </a:schemeClr>
                </a:solidFill>
                <a:latin typeface="Monotype Corsiva" pitchFamily="66" charset="0"/>
              </a:rPr>
              <a:t>В каждой стране свои карнавальные шествия, костюмы и маски</a:t>
            </a:r>
          </a:p>
        </p:txBody>
      </p:sp>
      <p:pic>
        <p:nvPicPr>
          <p:cNvPr id="28676" name="Picture 4" descr="index"/>
          <p:cNvPicPr>
            <a:picLocks noChangeAspect="1" noChangeArrowheads="1"/>
          </p:cNvPicPr>
          <p:nvPr/>
        </p:nvPicPr>
        <p:blipFill>
          <a:blip r:embed="rId2" cstate="print"/>
          <a:srcRect/>
          <a:stretch>
            <a:fillRect/>
          </a:stretch>
        </p:blipFill>
        <p:spPr bwMode="auto">
          <a:xfrm>
            <a:off x="4499992" y="1700808"/>
            <a:ext cx="4464050" cy="4895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8677" name="Picture 5" descr="karnaval_003"/>
          <p:cNvPicPr>
            <a:picLocks noChangeAspect="1" noChangeArrowheads="1"/>
          </p:cNvPicPr>
          <p:nvPr/>
        </p:nvPicPr>
        <p:blipFill>
          <a:blip r:embed="rId3" cstate="print"/>
          <a:srcRect/>
          <a:stretch>
            <a:fillRect/>
          </a:stretch>
        </p:blipFill>
        <p:spPr bwMode="auto">
          <a:xfrm>
            <a:off x="179512" y="1700808"/>
            <a:ext cx="4176713" cy="48958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p:cTn id="7" dur="500" decel="50000" fill="hold">
                                          <p:stCondLst>
                                            <p:cond delay="0"/>
                                          </p:stCondLst>
                                        </p:cTn>
                                        <p:tgtEl>
                                          <p:spTgt spid="2867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867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8674"/>
                                        </p:tgtEl>
                                        <p:attrNameLst>
                                          <p:attrName>ppt_w</p:attrName>
                                        </p:attrNameLst>
                                      </p:cBhvr>
                                      <p:tavLst>
                                        <p:tav tm="0">
                                          <p:val>
                                            <p:strVal val="#ppt_w*.05"/>
                                          </p:val>
                                        </p:tav>
                                        <p:tav tm="100000">
                                          <p:val>
                                            <p:strVal val="#ppt_w"/>
                                          </p:val>
                                        </p:tav>
                                      </p:tavLst>
                                    </p:anim>
                                    <p:anim calcmode="lin" valueType="num">
                                      <p:cBhvr>
                                        <p:cTn id="10" dur="1000" fill="hold"/>
                                        <p:tgtEl>
                                          <p:spTgt spid="2867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867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867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867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8674"/>
                                        </p:tgtEl>
                                      </p:cBhvr>
                                    </p:animEffect>
                                  </p:childTnLst>
                                </p:cTn>
                              </p:par>
                            </p:childTnLst>
                          </p:cTn>
                        </p:par>
                        <p:par>
                          <p:cTn id="15" fill="hold">
                            <p:stCondLst>
                              <p:cond delay="1000"/>
                            </p:stCondLst>
                            <p:childTnLst>
                              <p:par>
                                <p:cTn id="16" presetID="29" presetClass="entr" presetSubtype="0" fill="hold" nodeType="afterEffect">
                                  <p:stCondLst>
                                    <p:cond delay="0"/>
                                  </p:stCondLst>
                                  <p:childTnLst>
                                    <p:set>
                                      <p:cBhvr>
                                        <p:cTn id="17" dur="1" fill="hold">
                                          <p:stCondLst>
                                            <p:cond delay="0"/>
                                          </p:stCondLst>
                                        </p:cTn>
                                        <p:tgtEl>
                                          <p:spTgt spid="28677"/>
                                        </p:tgtEl>
                                        <p:attrNameLst>
                                          <p:attrName>style.visibility</p:attrName>
                                        </p:attrNameLst>
                                      </p:cBhvr>
                                      <p:to>
                                        <p:strVal val="visible"/>
                                      </p:to>
                                    </p:set>
                                    <p:anim calcmode="lin" valueType="num">
                                      <p:cBhvr>
                                        <p:cTn id="18" dur="1000" fill="hold"/>
                                        <p:tgtEl>
                                          <p:spTgt spid="28677"/>
                                        </p:tgtEl>
                                        <p:attrNameLst>
                                          <p:attrName>ppt_x</p:attrName>
                                        </p:attrNameLst>
                                      </p:cBhvr>
                                      <p:tavLst>
                                        <p:tav tm="0">
                                          <p:val>
                                            <p:strVal val="#ppt_x-.2"/>
                                          </p:val>
                                        </p:tav>
                                        <p:tav tm="100000">
                                          <p:val>
                                            <p:strVal val="#ppt_x"/>
                                          </p:val>
                                        </p:tav>
                                      </p:tavLst>
                                    </p:anim>
                                    <p:anim calcmode="lin" valueType="num">
                                      <p:cBhvr>
                                        <p:cTn id="19" dur="1000" fill="hold"/>
                                        <p:tgtEl>
                                          <p:spTgt spid="28677"/>
                                        </p:tgtEl>
                                        <p:attrNameLst>
                                          <p:attrName>ppt_y</p:attrName>
                                        </p:attrNameLst>
                                      </p:cBhvr>
                                      <p:tavLst>
                                        <p:tav tm="0">
                                          <p:val>
                                            <p:strVal val="#ppt_y"/>
                                          </p:val>
                                        </p:tav>
                                        <p:tav tm="100000">
                                          <p:val>
                                            <p:strVal val="#ppt_y"/>
                                          </p:val>
                                        </p:tav>
                                      </p:tavLst>
                                    </p:anim>
                                    <p:animEffect transition="in" filter="wipe(right)" prLst="gradientSize: 0.1">
                                      <p:cBhvr>
                                        <p:cTn id="20" dur="1000"/>
                                        <p:tgtEl>
                                          <p:spTgt spid="28677"/>
                                        </p:tgtEl>
                                      </p:cBhvr>
                                    </p:animEffect>
                                  </p:childTnLst>
                                </p:cTn>
                              </p:par>
                            </p:childTnLst>
                          </p:cTn>
                        </p:par>
                        <p:par>
                          <p:cTn id="21" fill="hold">
                            <p:stCondLst>
                              <p:cond delay="2000"/>
                            </p:stCondLst>
                            <p:childTnLst>
                              <p:par>
                                <p:cTn id="22" presetID="29" presetClass="entr" presetSubtype="0" fill="hold" nodeType="afterEffect">
                                  <p:stCondLst>
                                    <p:cond delay="0"/>
                                  </p:stCondLst>
                                  <p:childTnLst>
                                    <p:set>
                                      <p:cBhvr>
                                        <p:cTn id="23" dur="1" fill="hold">
                                          <p:stCondLst>
                                            <p:cond delay="0"/>
                                          </p:stCondLst>
                                        </p:cTn>
                                        <p:tgtEl>
                                          <p:spTgt spid="28676"/>
                                        </p:tgtEl>
                                        <p:attrNameLst>
                                          <p:attrName>style.visibility</p:attrName>
                                        </p:attrNameLst>
                                      </p:cBhvr>
                                      <p:to>
                                        <p:strVal val="visible"/>
                                      </p:to>
                                    </p:set>
                                    <p:anim calcmode="lin" valueType="num">
                                      <p:cBhvr>
                                        <p:cTn id="24" dur="1000" fill="hold"/>
                                        <p:tgtEl>
                                          <p:spTgt spid="28676"/>
                                        </p:tgtEl>
                                        <p:attrNameLst>
                                          <p:attrName>ppt_x</p:attrName>
                                        </p:attrNameLst>
                                      </p:cBhvr>
                                      <p:tavLst>
                                        <p:tav tm="0">
                                          <p:val>
                                            <p:strVal val="#ppt_x-.2"/>
                                          </p:val>
                                        </p:tav>
                                        <p:tav tm="100000">
                                          <p:val>
                                            <p:strVal val="#ppt_x"/>
                                          </p:val>
                                        </p:tav>
                                      </p:tavLst>
                                    </p:anim>
                                    <p:anim calcmode="lin" valueType="num">
                                      <p:cBhvr>
                                        <p:cTn id="25" dur="1000" fill="hold"/>
                                        <p:tgtEl>
                                          <p:spTgt spid="28676"/>
                                        </p:tgtEl>
                                        <p:attrNameLst>
                                          <p:attrName>ppt_y</p:attrName>
                                        </p:attrNameLst>
                                      </p:cBhvr>
                                      <p:tavLst>
                                        <p:tav tm="0">
                                          <p:val>
                                            <p:strVal val="#ppt_y"/>
                                          </p:val>
                                        </p:tav>
                                        <p:tav tm="100000">
                                          <p:val>
                                            <p:strVal val="#ppt_y"/>
                                          </p:val>
                                        </p:tav>
                                      </p:tavLst>
                                    </p:anim>
                                    <p:animEffect transition="in" filter="wipe(right)" prLst="gradientSize: 0.1">
                                      <p:cBhvr>
                                        <p:cTn id="26" dur="10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89" name="Picture 4" descr="66101476_1288720104_1260282274_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763688" y="-171400"/>
            <a:ext cx="5688632" cy="1052736"/>
          </a:xfrm>
        </p:spPr>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Виды</a:t>
            </a:r>
            <a:r>
              <a:rPr lang="en-US"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a:t>
            </a:r>
            <a:r>
              <a:rPr lang="ru-RU" b="1" spc="50" dirty="0" err="1" smtClean="0">
                <a:ln w="11430"/>
                <a:solidFill>
                  <a:srgbClr val="FF0000"/>
                </a:solidFill>
                <a:effectLst>
                  <a:outerShdw blurRad="76200" dist="50800" dir="5400000" algn="tl" rotWithShape="0">
                    <a:srgbClr val="000000">
                      <a:alpha val="65000"/>
                    </a:srgbClr>
                  </a:outerShdw>
                </a:effectLst>
                <a:latin typeface="Monotype Corsiva" pitchFamily="66" charset="0"/>
              </a:rPr>
              <a:t>средневнковых</a:t>
            </a:r>
            <a:r>
              <a:rPr lang="ru-RU"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масок</a:t>
            </a:r>
          </a:p>
        </p:txBody>
      </p:sp>
      <p:pic>
        <p:nvPicPr>
          <p:cNvPr id="30724" name="Picture 4" descr="03815297"/>
          <p:cNvPicPr>
            <a:picLocks noChangeAspect="1" noChangeArrowheads="1"/>
          </p:cNvPicPr>
          <p:nvPr/>
        </p:nvPicPr>
        <p:blipFill>
          <a:blip r:embed="rId2"/>
          <a:srcRect/>
          <a:stretch>
            <a:fillRect/>
          </a:stretch>
        </p:blipFill>
        <p:spPr bwMode="auto">
          <a:xfrm>
            <a:off x="0" y="981075"/>
            <a:ext cx="9144000" cy="5876925"/>
          </a:xfrm>
          <a:prstGeom prst="rect">
            <a:avLst/>
          </a:prstGeom>
          <a:ln>
            <a:noFill/>
          </a:ln>
          <a:effectLst>
            <a:outerShdw blurRad="190500" algn="tl" rotWithShape="0">
              <a:srgbClr val="000000">
                <a:alpha val="70000"/>
              </a:srgbClr>
            </a:outerShdw>
          </a:effectLst>
        </p:spPr>
      </p:pic>
    </p:spTree>
  </p:cSld>
  <p:clrMapOvr>
    <a:masterClrMapping/>
  </p:clrMapOvr>
  <p:transition>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1783755" y="6077"/>
            <a:ext cx="6119911" cy="1041402"/>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Виды средневековых масок</a:t>
            </a:r>
          </a:p>
        </p:txBody>
      </p:sp>
      <p:pic>
        <p:nvPicPr>
          <p:cNvPr id="31748" name="Picture 4" descr="1324562814_venetian-masks-3"/>
          <p:cNvPicPr>
            <a:picLocks noChangeAspect="1" noChangeArrowheads="1"/>
          </p:cNvPicPr>
          <p:nvPr/>
        </p:nvPicPr>
        <p:blipFill>
          <a:blip r:embed="rId2" cstate="print"/>
          <a:srcRect/>
          <a:stretch>
            <a:fillRect/>
          </a:stretch>
        </p:blipFill>
        <p:spPr bwMode="auto">
          <a:xfrm>
            <a:off x="6350" y="3901083"/>
            <a:ext cx="9144000" cy="2952328"/>
          </a:xfrm>
          <a:prstGeom prst="rect">
            <a:avLst/>
          </a:prstGeom>
          <a:ln>
            <a:noFill/>
          </a:ln>
          <a:effectLst>
            <a:softEdge rad="112500"/>
          </a:effectLst>
        </p:spPr>
      </p:pic>
      <p:pic>
        <p:nvPicPr>
          <p:cNvPr id="31749" name="Picture 5" descr="14"/>
          <p:cNvPicPr>
            <a:picLocks noChangeAspect="1" noChangeArrowheads="1"/>
          </p:cNvPicPr>
          <p:nvPr/>
        </p:nvPicPr>
        <p:blipFill>
          <a:blip r:embed="rId3" cstate="print"/>
          <a:srcRect/>
          <a:stretch>
            <a:fillRect/>
          </a:stretch>
        </p:blipFill>
        <p:spPr bwMode="auto">
          <a:xfrm>
            <a:off x="73720" y="1003771"/>
            <a:ext cx="4321175" cy="332263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1750" name="Picture 6" descr="0_8fb41_cd72809d_orig"/>
          <p:cNvPicPr>
            <a:picLocks noChangeAspect="1" noChangeArrowheads="1"/>
          </p:cNvPicPr>
          <p:nvPr/>
        </p:nvPicPr>
        <p:blipFill>
          <a:blip r:embed="rId4" cstate="print"/>
          <a:srcRect/>
          <a:stretch>
            <a:fillRect/>
          </a:stretch>
        </p:blipFill>
        <p:spPr bwMode="auto">
          <a:xfrm>
            <a:off x="4892105" y="859855"/>
            <a:ext cx="4405539" cy="324036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ransition>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31748"/>
                                        </p:tgtEl>
                                        <p:attrNameLst>
                                          <p:attrName>style.visibility</p:attrName>
                                        </p:attrNameLst>
                                      </p:cBhvr>
                                      <p:to>
                                        <p:strVal val="visible"/>
                                      </p:to>
                                    </p:set>
                                    <p:anim calcmode="lin" valueType="num">
                                      <p:cBhvr>
                                        <p:cTn id="7" dur="500" fill="hold"/>
                                        <p:tgtEl>
                                          <p:spTgt spid="31748"/>
                                        </p:tgtEl>
                                        <p:attrNameLst>
                                          <p:attrName>ppt_w</p:attrName>
                                        </p:attrNameLst>
                                      </p:cBhvr>
                                      <p:tavLst>
                                        <p:tav tm="0">
                                          <p:val>
                                            <p:fltVal val="0"/>
                                          </p:val>
                                        </p:tav>
                                        <p:tav tm="100000">
                                          <p:val>
                                            <p:strVal val="#ppt_w"/>
                                          </p:val>
                                        </p:tav>
                                      </p:tavLst>
                                    </p:anim>
                                    <p:anim calcmode="lin" valueType="num">
                                      <p:cBhvr>
                                        <p:cTn id="8" dur="500" fill="hold"/>
                                        <p:tgtEl>
                                          <p:spTgt spid="3174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37" presetClass="exit" presetSubtype="0" fill="hold" nodeType="clickEffect">
                                  <p:stCondLst>
                                    <p:cond delay="0"/>
                                  </p:stCondLst>
                                  <p:childTnLst>
                                    <p:animEffect transition="out" filter="fade">
                                      <p:cBhvr>
                                        <p:cTn id="12" dur="1000"/>
                                        <p:tgtEl>
                                          <p:spTgt spid="31748"/>
                                        </p:tgtEl>
                                      </p:cBhvr>
                                    </p:animEffect>
                                    <p:anim calcmode="lin" valueType="num">
                                      <p:cBhvr>
                                        <p:cTn id="13" dur="1000"/>
                                        <p:tgtEl>
                                          <p:spTgt spid="31748"/>
                                        </p:tgtEl>
                                        <p:attrNameLst>
                                          <p:attrName>ppt_x</p:attrName>
                                        </p:attrNameLst>
                                      </p:cBhvr>
                                      <p:tavLst>
                                        <p:tav tm="0">
                                          <p:val>
                                            <p:strVal val="ppt_x"/>
                                          </p:val>
                                        </p:tav>
                                        <p:tav tm="100000">
                                          <p:val>
                                            <p:strVal val="ppt_x"/>
                                          </p:val>
                                        </p:tav>
                                      </p:tavLst>
                                    </p:anim>
                                    <p:anim calcmode="lin" valueType="num">
                                      <p:cBhvr>
                                        <p:cTn id="14" dur="100" decel="100000"/>
                                        <p:tgtEl>
                                          <p:spTgt spid="31748"/>
                                        </p:tgtEl>
                                        <p:attrNameLst>
                                          <p:attrName>ppt_y</p:attrName>
                                        </p:attrNameLst>
                                      </p:cBhvr>
                                      <p:tavLst>
                                        <p:tav tm="0">
                                          <p:val>
                                            <p:strVal val="ppt_y"/>
                                          </p:val>
                                        </p:tav>
                                        <p:tav tm="100000">
                                          <p:val>
                                            <p:strVal val="ppt_y-.03"/>
                                          </p:val>
                                        </p:tav>
                                      </p:tavLst>
                                    </p:anim>
                                    <p:anim calcmode="lin" valueType="num">
                                      <p:cBhvr>
                                        <p:cTn id="15" dur="900" accel="100000">
                                          <p:stCondLst>
                                            <p:cond delay="100"/>
                                          </p:stCondLst>
                                        </p:cTn>
                                        <p:tgtEl>
                                          <p:spTgt spid="31748"/>
                                        </p:tgtEl>
                                        <p:attrNameLst>
                                          <p:attrName>ppt_y</p:attrName>
                                        </p:attrNameLst>
                                      </p:cBhvr>
                                      <p:tavLst>
                                        <p:tav tm="0">
                                          <p:val>
                                            <p:strVal val="ppt_y"/>
                                          </p:val>
                                        </p:tav>
                                        <p:tav tm="100000">
                                          <p:val>
                                            <p:strVal val="ppt_y+1"/>
                                          </p:val>
                                        </p:tav>
                                      </p:tavLst>
                                    </p:anim>
                                    <p:set>
                                      <p:cBhvr>
                                        <p:cTn id="16" dur="1" fill="hold">
                                          <p:stCondLst>
                                            <p:cond delay="999"/>
                                          </p:stCondLst>
                                        </p:cTn>
                                        <p:tgtEl>
                                          <p:spTgt spid="31748"/>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31749"/>
                                        </p:tgtEl>
                                        <p:attrNameLst>
                                          <p:attrName>style.visibility</p:attrName>
                                        </p:attrNameLst>
                                      </p:cBhvr>
                                      <p:to>
                                        <p:strVal val="visible"/>
                                      </p:to>
                                    </p:set>
                                    <p:anim calcmode="lin" valueType="num">
                                      <p:cBhvr>
                                        <p:cTn id="19" dur="500" fill="hold"/>
                                        <p:tgtEl>
                                          <p:spTgt spid="31749"/>
                                        </p:tgtEl>
                                        <p:attrNameLst>
                                          <p:attrName>ppt_w</p:attrName>
                                        </p:attrNameLst>
                                      </p:cBhvr>
                                      <p:tavLst>
                                        <p:tav tm="0">
                                          <p:val>
                                            <p:fltVal val="0"/>
                                          </p:val>
                                        </p:tav>
                                        <p:tav tm="100000">
                                          <p:val>
                                            <p:strVal val="#ppt_w"/>
                                          </p:val>
                                        </p:tav>
                                      </p:tavLst>
                                    </p:anim>
                                    <p:anim calcmode="lin" valueType="num">
                                      <p:cBhvr>
                                        <p:cTn id="20" dur="500" fill="hold"/>
                                        <p:tgtEl>
                                          <p:spTgt spid="31749"/>
                                        </p:tgtEl>
                                        <p:attrNameLst>
                                          <p:attrName>ppt_h</p:attrName>
                                        </p:attrNameLst>
                                      </p:cBhvr>
                                      <p:tavLst>
                                        <p:tav tm="0">
                                          <p:val>
                                            <p:fltVal val="0"/>
                                          </p:val>
                                        </p:tav>
                                        <p:tav tm="100000">
                                          <p:val>
                                            <p:strVal val="#ppt_h"/>
                                          </p:val>
                                        </p:tav>
                                      </p:tavLst>
                                    </p:anim>
                                  </p:childTnLst>
                                </p:cTn>
                              </p:par>
                            </p:childTnLst>
                          </p:cTn>
                        </p:par>
                        <p:par>
                          <p:cTn id="21" fill="hold">
                            <p:stCondLst>
                              <p:cond delay="1000"/>
                            </p:stCondLst>
                            <p:childTnLst>
                              <p:par>
                                <p:cTn id="22" presetID="23" presetClass="entr" presetSubtype="16" fill="hold" nodeType="afterEffect">
                                  <p:stCondLst>
                                    <p:cond delay="0"/>
                                  </p:stCondLst>
                                  <p:childTnLst>
                                    <p:set>
                                      <p:cBhvr>
                                        <p:cTn id="23" dur="1" fill="hold">
                                          <p:stCondLst>
                                            <p:cond delay="0"/>
                                          </p:stCondLst>
                                        </p:cTn>
                                        <p:tgtEl>
                                          <p:spTgt spid="31750"/>
                                        </p:tgtEl>
                                        <p:attrNameLst>
                                          <p:attrName>style.visibility</p:attrName>
                                        </p:attrNameLst>
                                      </p:cBhvr>
                                      <p:to>
                                        <p:strVal val="visible"/>
                                      </p:to>
                                    </p:set>
                                    <p:anim calcmode="lin" valueType="num">
                                      <p:cBhvr>
                                        <p:cTn id="24" dur="500" fill="hold"/>
                                        <p:tgtEl>
                                          <p:spTgt spid="31750"/>
                                        </p:tgtEl>
                                        <p:attrNameLst>
                                          <p:attrName>ppt_w</p:attrName>
                                        </p:attrNameLst>
                                      </p:cBhvr>
                                      <p:tavLst>
                                        <p:tav tm="0">
                                          <p:val>
                                            <p:fltVal val="0"/>
                                          </p:val>
                                        </p:tav>
                                        <p:tav tm="100000">
                                          <p:val>
                                            <p:strVal val="#ppt_w"/>
                                          </p:val>
                                        </p:tav>
                                      </p:tavLst>
                                    </p:anim>
                                    <p:anim calcmode="lin" valueType="num">
                                      <p:cBhvr>
                                        <p:cTn id="25" dur="500" fill="hold"/>
                                        <p:tgtEl>
                                          <p:spTgt spid="3175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619672" y="0"/>
            <a:ext cx="6753944" cy="796925"/>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Старинные маски </a:t>
            </a:r>
            <a:r>
              <a:rPr lang="en-US" sz="3600" b="1" spc="50" dirty="0" err="1" smtClean="0">
                <a:ln w="11430"/>
                <a:solidFill>
                  <a:srgbClr val="FF0000"/>
                </a:solidFill>
                <a:effectLst>
                  <a:outerShdw blurRad="76200" dist="50800" dir="5400000" algn="tl" rotWithShape="0">
                    <a:srgbClr val="000000">
                      <a:alpha val="65000"/>
                    </a:srgbClr>
                  </a:outerShdw>
                </a:effectLst>
                <a:latin typeface="Monotype Corsiva" pitchFamily="66" charset="0"/>
              </a:rPr>
              <a:t>XVll</a:t>
            </a: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a:t>
            </a:r>
            <a:r>
              <a:rPr lang="en-US"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a:t>
            </a: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a:t>
            </a:r>
            <a:r>
              <a:rPr lang="en-US" sz="3600" b="1" spc="50" dirty="0" err="1" smtClean="0">
                <a:ln w="11430"/>
                <a:solidFill>
                  <a:srgbClr val="FF0000"/>
                </a:solidFill>
                <a:effectLst>
                  <a:outerShdw blurRad="76200" dist="50800" dir="5400000" algn="tl" rotWithShape="0">
                    <a:srgbClr val="000000">
                      <a:alpha val="65000"/>
                    </a:srgbClr>
                  </a:outerShdw>
                </a:effectLst>
                <a:latin typeface="Monotype Corsiva" pitchFamily="66" charset="0"/>
              </a:rPr>
              <a:t>XlX</a:t>
            </a:r>
            <a:r>
              <a:rPr lang="en-US"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 </a:t>
            </a: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вв.</a:t>
            </a:r>
          </a:p>
        </p:txBody>
      </p:sp>
      <p:sp>
        <p:nvSpPr>
          <p:cNvPr id="67586" name="Rectangle 3"/>
          <p:cNvSpPr>
            <a:spLocks noGrp="1" noChangeArrowheads="1"/>
          </p:cNvSpPr>
          <p:nvPr>
            <p:ph idx="1"/>
          </p:nvPr>
        </p:nvSpPr>
        <p:spPr/>
        <p:txBody>
          <a:bodyPr/>
          <a:lstStyle/>
          <a:p>
            <a:pPr eaLnBrk="1" hangingPunct="1"/>
            <a:endParaRPr lang="ru-RU" smtClean="0"/>
          </a:p>
        </p:txBody>
      </p:sp>
      <p:pic>
        <p:nvPicPr>
          <p:cNvPr id="32772" name="Picture 4" descr="1902571525_ebacae6e16"/>
          <p:cNvPicPr>
            <a:picLocks noChangeAspect="1" noChangeArrowheads="1"/>
          </p:cNvPicPr>
          <p:nvPr/>
        </p:nvPicPr>
        <p:blipFill>
          <a:blip r:embed="rId2" cstate="print"/>
          <a:srcRect/>
          <a:stretch>
            <a:fillRect/>
          </a:stretch>
        </p:blipFill>
        <p:spPr bwMode="auto">
          <a:xfrm>
            <a:off x="4499992" y="908720"/>
            <a:ext cx="4464496" cy="576064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2773" name="Picture 5" descr="439123-venetian-masks-in-shop-window-2"/>
          <p:cNvPicPr>
            <a:picLocks noChangeAspect="1" noChangeArrowheads="1"/>
          </p:cNvPicPr>
          <p:nvPr/>
        </p:nvPicPr>
        <p:blipFill>
          <a:blip r:embed="rId3" cstate="print"/>
          <a:srcRect/>
          <a:stretch>
            <a:fillRect/>
          </a:stretch>
        </p:blipFill>
        <p:spPr bwMode="auto">
          <a:xfrm>
            <a:off x="179512" y="958396"/>
            <a:ext cx="4104456" cy="278225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32774" name="Picture 7" descr="9"/>
          <p:cNvPicPr>
            <a:picLocks noChangeAspect="1" noChangeArrowheads="1"/>
          </p:cNvPicPr>
          <p:nvPr/>
        </p:nvPicPr>
        <p:blipFill>
          <a:blip r:embed="rId4" cstate="print"/>
          <a:srcRect/>
          <a:stretch>
            <a:fillRect/>
          </a:stretch>
        </p:blipFill>
        <p:spPr bwMode="auto">
          <a:xfrm>
            <a:off x="179512" y="3789364"/>
            <a:ext cx="4104456" cy="296435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32773"/>
                                        </p:tgtEl>
                                        <p:attrNameLst>
                                          <p:attrName>style.visibility</p:attrName>
                                        </p:attrNameLst>
                                      </p:cBhvr>
                                      <p:to>
                                        <p:strVal val="visible"/>
                                      </p:to>
                                    </p:set>
                                    <p:animEffect transition="in" filter="fade">
                                      <p:cBhvr>
                                        <p:cTn id="7" dur="1000"/>
                                        <p:tgtEl>
                                          <p:spTgt spid="32773"/>
                                        </p:tgtEl>
                                      </p:cBhvr>
                                    </p:animEffect>
                                    <p:anim calcmode="lin" valueType="num">
                                      <p:cBhvr>
                                        <p:cTn id="8" dur="1000" fill="hold"/>
                                        <p:tgtEl>
                                          <p:spTgt spid="32773"/>
                                        </p:tgtEl>
                                        <p:attrNameLst>
                                          <p:attrName>ppt_x</p:attrName>
                                        </p:attrNameLst>
                                      </p:cBhvr>
                                      <p:tavLst>
                                        <p:tav tm="0">
                                          <p:val>
                                            <p:strVal val="#ppt_x"/>
                                          </p:val>
                                        </p:tav>
                                        <p:tav tm="100000">
                                          <p:val>
                                            <p:strVal val="#ppt_x"/>
                                          </p:val>
                                        </p:tav>
                                      </p:tavLst>
                                    </p:anim>
                                    <p:anim calcmode="lin" valueType="num">
                                      <p:cBhvr>
                                        <p:cTn id="9" dur="1000" fill="hold"/>
                                        <p:tgtEl>
                                          <p:spTgt spid="3277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nodeType="afterEffect">
                                  <p:stCondLst>
                                    <p:cond delay="0"/>
                                  </p:stCondLst>
                                  <p:childTnLst>
                                    <p:set>
                                      <p:cBhvr>
                                        <p:cTn id="12" dur="1" fill="hold">
                                          <p:stCondLst>
                                            <p:cond delay="0"/>
                                          </p:stCondLst>
                                        </p:cTn>
                                        <p:tgtEl>
                                          <p:spTgt spid="32774"/>
                                        </p:tgtEl>
                                        <p:attrNameLst>
                                          <p:attrName>style.visibility</p:attrName>
                                        </p:attrNameLst>
                                      </p:cBhvr>
                                      <p:to>
                                        <p:strVal val="visible"/>
                                      </p:to>
                                    </p:set>
                                    <p:animEffect transition="in" filter="fade">
                                      <p:cBhvr>
                                        <p:cTn id="13" dur="1000"/>
                                        <p:tgtEl>
                                          <p:spTgt spid="32774"/>
                                        </p:tgtEl>
                                      </p:cBhvr>
                                    </p:animEffect>
                                    <p:anim calcmode="lin" valueType="num">
                                      <p:cBhvr>
                                        <p:cTn id="14" dur="1000" fill="hold"/>
                                        <p:tgtEl>
                                          <p:spTgt spid="32774"/>
                                        </p:tgtEl>
                                        <p:attrNameLst>
                                          <p:attrName>ppt_x</p:attrName>
                                        </p:attrNameLst>
                                      </p:cBhvr>
                                      <p:tavLst>
                                        <p:tav tm="0">
                                          <p:val>
                                            <p:strVal val="#ppt_x"/>
                                          </p:val>
                                        </p:tav>
                                        <p:tav tm="100000">
                                          <p:val>
                                            <p:strVal val="#ppt_x"/>
                                          </p:val>
                                        </p:tav>
                                      </p:tavLst>
                                    </p:anim>
                                    <p:anim calcmode="lin" valueType="num">
                                      <p:cBhvr>
                                        <p:cTn id="15" dur="1000" fill="hold"/>
                                        <p:tgtEl>
                                          <p:spTgt spid="3277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2772"/>
                                        </p:tgtEl>
                                        <p:attrNameLst>
                                          <p:attrName>style.visibility</p:attrName>
                                        </p:attrNameLst>
                                      </p:cBhvr>
                                      <p:to>
                                        <p:strVal val="visible"/>
                                      </p:to>
                                    </p:set>
                                    <p:animEffect transition="in" filter="fade">
                                      <p:cBhvr>
                                        <p:cTn id="19" dur="1000"/>
                                        <p:tgtEl>
                                          <p:spTgt spid="32772"/>
                                        </p:tgtEl>
                                      </p:cBhvr>
                                    </p:animEffect>
                                    <p:anim calcmode="lin" valueType="num">
                                      <p:cBhvr>
                                        <p:cTn id="20" dur="1000" fill="hold"/>
                                        <p:tgtEl>
                                          <p:spTgt spid="32772"/>
                                        </p:tgtEl>
                                        <p:attrNameLst>
                                          <p:attrName>ppt_x</p:attrName>
                                        </p:attrNameLst>
                                      </p:cBhvr>
                                      <p:tavLst>
                                        <p:tav tm="0">
                                          <p:val>
                                            <p:strVal val="#ppt_x"/>
                                          </p:val>
                                        </p:tav>
                                        <p:tav tm="100000">
                                          <p:val>
                                            <p:strVal val="#ppt_x"/>
                                          </p:val>
                                        </p:tav>
                                      </p:tavLst>
                                    </p:anim>
                                    <p:anim calcmode="lin" valueType="num">
                                      <p:cBhvr>
                                        <p:cTn id="21" dur="1000" fill="hold"/>
                                        <p:tgtEl>
                                          <p:spTgt spid="327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fontAlgn="auto" hangingPunct="1">
              <a:spcAft>
                <a:spcPts val="0"/>
              </a:spcAft>
              <a:defRPr/>
            </a:pPr>
            <a:endParaRPr lang="ru-RU" smtClean="0">
              <a:solidFill>
                <a:schemeClr val="tx2">
                  <a:satMod val="130000"/>
                </a:schemeClr>
              </a:solidFill>
            </a:endParaRPr>
          </a:p>
        </p:txBody>
      </p:sp>
      <p:sp>
        <p:nvSpPr>
          <p:cNvPr id="68610" name="Rectangle 3"/>
          <p:cNvSpPr>
            <a:spLocks noGrp="1" noChangeArrowheads="1"/>
          </p:cNvSpPr>
          <p:nvPr>
            <p:ph idx="1"/>
          </p:nvPr>
        </p:nvSpPr>
        <p:spPr/>
        <p:txBody>
          <a:bodyPr/>
          <a:lstStyle/>
          <a:p>
            <a:pPr eaLnBrk="1" hangingPunct="1"/>
            <a:endParaRPr lang="ru-RU" smtClean="0"/>
          </a:p>
        </p:txBody>
      </p:sp>
      <p:pic>
        <p:nvPicPr>
          <p:cNvPr id="33796" name="Picture 4" descr="маска маски Венеция Италия советы путешественникам самостоятельное пушешествие тур Флоренция Venezia Venice Italia Italy Florence Firenze туризм гид интересная золото экскурсия mask искусство карнавал венецианский carnival masks 3"/>
          <p:cNvPicPr>
            <a:picLocks noChangeAspect="1" noChangeArrowheads="1"/>
          </p:cNvPicPr>
          <p:nvPr/>
        </p:nvPicPr>
        <p:blipFill>
          <a:blip r:embed="rId2" cstate="print"/>
          <a:srcRect/>
          <a:stretch>
            <a:fillRect/>
          </a:stretch>
        </p:blipFill>
        <p:spPr bwMode="auto">
          <a:xfrm>
            <a:off x="0" y="0"/>
            <a:ext cx="9144000" cy="6858868"/>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ransition>
    <p:randomBa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3" name="Picture 8" descr="02200925carnival032"/>
          <p:cNvPicPr>
            <a:picLocks noChangeAspect="1" noChangeArrowheads="1"/>
          </p:cNvPicPr>
          <p:nvPr/>
        </p:nvPicPr>
        <p:blipFill>
          <a:blip r:embed="rId3" cstate="print"/>
          <a:srcRect/>
          <a:stretch>
            <a:fillRect/>
          </a:stretch>
        </p:blipFill>
        <p:spPr bwMode="auto">
          <a:xfrm>
            <a:off x="4427984" y="1484784"/>
            <a:ext cx="4537075" cy="482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34818" name="Rectangle 2"/>
          <p:cNvSpPr>
            <a:spLocks noGrp="1" noChangeArrowheads="1"/>
          </p:cNvSpPr>
          <p:nvPr>
            <p:ph type="title"/>
          </p:nvPr>
        </p:nvSpPr>
        <p:spPr>
          <a:xfrm>
            <a:off x="1187450" y="-171450"/>
            <a:ext cx="7956550" cy="1512888"/>
          </a:xfrm>
        </p:spPr>
        <p:txBody>
          <a:bodyPr/>
          <a:lstStyle/>
          <a:p>
            <a:pPr eaLnBrk="1" fontAlgn="auto" hangingPunct="1">
              <a:spcAft>
                <a:spcPts val="0"/>
              </a:spcAft>
              <a:defRPr/>
            </a:pPr>
            <a:r>
              <a:rPr lang="ru-RU" sz="2400" dirty="0" smtClean="0">
                <a:solidFill>
                  <a:schemeClr val="tx2">
                    <a:satMod val="130000"/>
                  </a:schemeClr>
                </a:solidFill>
                <a:latin typeface="Monotype Corsiva" pitchFamily="66" charset="0"/>
              </a:rPr>
              <a:t>В каждом городе карнавал развивался по определённому сценарию, сложившемуся за многие годы. Во главе карнавала обычно стояли городские купеческие корпорации</a:t>
            </a:r>
          </a:p>
        </p:txBody>
      </p:sp>
      <p:sp>
        <p:nvSpPr>
          <p:cNvPr id="34820" name="Rectangle 5"/>
          <p:cNvSpPr>
            <a:spLocks noGrp="1" noChangeArrowheads="1"/>
          </p:cNvSpPr>
          <p:nvPr>
            <p:ph sz="half" idx="2"/>
          </p:nvPr>
        </p:nvSpPr>
        <p:spPr>
          <a:xfrm>
            <a:off x="0" y="3141663"/>
            <a:ext cx="4537075" cy="608012"/>
          </a:xfrm>
        </p:spPr>
        <p:txBody>
          <a:bodyPr/>
          <a:lstStyle/>
          <a:p>
            <a:pPr eaLnBrk="1" hangingPunct="1">
              <a:buFont typeface="Wingdings 2" pitchFamily="18" charset="2"/>
              <a:buNone/>
            </a:pPr>
            <a:r>
              <a:rPr lang="ru-RU" sz="2400" smtClean="0">
                <a:latin typeface="Monotype Corsiva" pitchFamily="66" charset="0"/>
              </a:rPr>
              <a:t>во Франции - корпорация виноделов</a:t>
            </a:r>
          </a:p>
        </p:txBody>
      </p:sp>
      <p:pic>
        <p:nvPicPr>
          <p:cNvPr id="34821" name="Picture 6" descr="12984551087610011vbc"/>
          <p:cNvPicPr>
            <a:picLocks noChangeAspect="1" noChangeArrowheads="1"/>
          </p:cNvPicPr>
          <p:nvPr/>
        </p:nvPicPr>
        <p:blipFill>
          <a:blip r:embed="rId4"/>
          <a:srcRect/>
          <a:stretch>
            <a:fillRect/>
          </a:stretch>
        </p:blipFill>
        <p:spPr bwMode="auto">
          <a:xfrm>
            <a:off x="179388" y="1484313"/>
            <a:ext cx="4176712" cy="2520950"/>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34822" name="Picture 7" descr="carnival1"/>
          <p:cNvPicPr>
            <a:picLocks noChangeAspect="1" noChangeArrowheads="1"/>
          </p:cNvPicPr>
          <p:nvPr/>
        </p:nvPicPr>
        <p:blipFill>
          <a:blip r:embed="rId5"/>
          <a:srcRect/>
          <a:stretch>
            <a:fillRect/>
          </a:stretch>
        </p:blipFill>
        <p:spPr bwMode="auto">
          <a:xfrm>
            <a:off x="179388" y="4292600"/>
            <a:ext cx="4176712" cy="237648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500" fill="hold"/>
                                        <p:tgtEl>
                                          <p:spTgt spid="34818"/>
                                        </p:tgtEl>
                                        <p:attrNameLst>
                                          <p:attrName>ppt_w</p:attrName>
                                        </p:attrNameLst>
                                      </p:cBhvr>
                                      <p:tavLst>
                                        <p:tav tm="0">
                                          <p:val>
                                            <p:fltVal val="0"/>
                                          </p:val>
                                        </p:tav>
                                        <p:tav tm="100000">
                                          <p:val>
                                            <p:strVal val="#ppt_w"/>
                                          </p:val>
                                        </p:tav>
                                      </p:tavLst>
                                    </p:anim>
                                    <p:anim calcmode="lin" valueType="num">
                                      <p:cBhvr>
                                        <p:cTn id="8" dur="500" fill="hold"/>
                                        <p:tgtEl>
                                          <p:spTgt spid="34818"/>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43" presetClass="entr" presetSubtype="0" fill="hold" nodeType="afterEffect">
                                  <p:stCondLst>
                                    <p:cond delay="0"/>
                                  </p:stCondLst>
                                  <p:childTnLst>
                                    <p:set>
                                      <p:cBhvr>
                                        <p:cTn id="11" dur="1" fill="hold">
                                          <p:stCondLst>
                                            <p:cond delay="0"/>
                                          </p:stCondLst>
                                        </p:cTn>
                                        <p:tgtEl>
                                          <p:spTgt spid="34821"/>
                                        </p:tgtEl>
                                        <p:attrNameLst>
                                          <p:attrName>style.visibility</p:attrName>
                                        </p:attrNameLst>
                                      </p:cBhvr>
                                      <p:to>
                                        <p:strVal val="visible"/>
                                      </p:to>
                                    </p:set>
                                    <p:animEffect transition="in" filter="fade">
                                      <p:cBhvr>
                                        <p:cTn id="12" dur="100"/>
                                        <p:tgtEl>
                                          <p:spTgt spid="34821"/>
                                        </p:tgtEl>
                                      </p:cBhvr>
                                    </p:animEffect>
                                    <p:anim calcmode="lin" valueType="num">
                                      <p:cBhvr>
                                        <p:cTn id="13" dur="400" fill="hold"/>
                                        <p:tgtEl>
                                          <p:spTgt spid="34821"/>
                                        </p:tgtEl>
                                        <p:attrNameLst>
                                          <p:attrName>ppt_x</p:attrName>
                                        </p:attrNameLst>
                                      </p:cBhvr>
                                      <p:tavLst>
                                        <p:tav tm="0">
                                          <p:val>
                                            <p:strVal val="#ppt_x"/>
                                          </p:val>
                                        </p:tav>
                                        <p:tav tm="100000">
                                          <p:val>
                                            <p:strVal val="#ppt_x"/>
                                          </p:val>
                                        </p:tav>
                                      </p:tavLst>
                                    </p:anim>
                                    <p:anim calcmode="lin" valueType="num">
                                      <p:cBhvr>
                                        <p:cTn id="14" dur="400" fill="hold"/>
                                        <p:tgtEl>
                                          <p:spTgt spid="34821"/>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482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482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7" fill="hold">
                            <p:stCondLst>
                              <p:cond delay="1500"/>
                            </p:stCondLst>
                            <p:childTnLst>
                              <p:par>
                                <p:cTn id="18" presetID="43" presetClass="entr" presetSubtype="0" fill="hold" nodeType="afterEffect">
                                  <p:stCondLst>
                                    <p:cond delay="0"/>
                                  </p:stCondLst>
                                  <p:childTnLst>
                                    <p:set>
                                      <p:cBhvr>
                                        <p:cTn id="19" dur="1" fill="hold">
                                          <p:stCondLst>
                                            <p:cond delay="0"/>
                                          </p:stCondLst>
                                        </p:cTn>
                                        <p:tgtEl>
                                          <p:spTgt spid="34822"/>
                                        </p:tgtEl>
                                        <p:attrNameLst>
                                          <p:attrName>style.visibility</p:attrName>
                                        </p:attrNameLst>
                                      </p:cBhvr>
                                      <p:to>
                                        <p:strVal val="visible"/>
                                      </p:to>
                                    </p:set>
                                    <p:animEffect transition="in" filter="fade">
                                      <p:cBhvr>
                                        <p:cTn id="20" dur="100"/>
                                        <p:tgtEl>
                                          <p:spTgt spid="34822"/>
                                        </p:tgtEl>
                                      </p:cBhvr>
                                    </p:animEffect>
                                    <p:anim calcmode="lin" valueType="num">
                                      <p:cBhvr>
                                        <p:cTn id="21" dur="400" fill="hold"/>
                                        <p:tgtEl>
                                          <p:spTgt spid="34822"/>
                                        </p:tgtEl>
                                        <p:attrNameLst>
                                          <p:attrName>ppt_x</p:attrName>
                                        </p:attrNameLst>
                                      </p:cBhvr>
                                      <p:tavLst>
                                        <p:tav tm="0">
                                          <p:val>
                                            <p:strVal val="#ppt_x"/>
                                          </p:val>
                                        </p:tav>
                                        <p:tav tm="100000">
                                          <p:val>
                                            <p:strVal val="#ppt_x"/>
                                          </p:val>
                                        </p:tav>
                                      </p:tavLst>
                                    </p:anim>
                                    <p:anim calcmode="lin" valueType="num">
                                      <p:cBhvr>
                                        <p:cTn id="22" dur="400" fill="hold"/>
                                        <p:tgtEl>
                                          <p:spTgt spid="34822"/>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3482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3482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34821"/>
                                        </p:tgtEl>
                                      </p:cBhvr>
                                    </p:animEffect>
                                    <p:set>
                                      <p:cBhvr>
                                        <p:cTn id="29" dur="1" fill="hold">
                                          <p:stCondLst>
                                            <p:cond delay="499"/>
                                          </p:stCondLst>
                                        </p:cTn>
                                        <p:tgtEl>
                                          <p:spTgt spid="34821"/>
                                        </p:tgtEl>
                                        <p:attrNameLst>
                                          <p:attrName>style.visibility</p:attrName>
                                        </p:attrNameLst>
                                      </p:cBhvr>
                                      <p:to>
                                        <p:strVal val="hidden"/>
                                      </p:to>
                                    </p:set>
                                  </p:childTnLst>
                                </p:cTn>
                              </p:par>
                              <p:par>
                                <p:cTn id="30" presetID="10" presetClass="exit" presetSubtype="0" fill="hold" nodeType="withEffect">
                                  <p:stCondLst>
                                    <p:cond delay="0"/>
                                  </p:stCondLst>
                                  <p:childTnLst>
                                    <p:animEffect transition="out" filter="fade">
                                      <p:cBhvr>
                                        <p:cTn id="31" dur="500"/>
                                        <p:tgtEl>
                                          <p:spTgt spid="34822"/>
                                        </p:tgtEl>
                                      </p:cBhvr>
                                    </p:animEffect>
                                    <p:set>
                                      <p:cBhvr>
                                        <p:cTn id="32" dur="1" fill="hold">
                                          <p:stCondLst>
                                            <p:cond delay="499"/>
                                          </p:stCondLst>
                                        </p:cTn>
                                        <p:tgtEl>
                                          <p:spTgt spid="34822"/>
                                        </p:tgtEl>
                                        <p:attrNameLst>
                                          <p:attrName>style.visibility</p:attrName>
                                        </p:attrNameLst>
                                      </p:cBhvr>
                                      <p:to>
                                        <p:strVal val="hidden"/>
                                      </p:to>
                                    </p:set>
                                  </p:childTnLst>
                                </p:cTn>
                              </p:par>
                            </p:childTnLst>
                          </p:cTn>
                        </p:par>
                        <p:par>
                          <p:cTn id="33" fill="hold">
                            <p:stCondLst>
                              <p:cond delay="500"/>
                            </p:stCondLst>
                            <p:childTnLst>
                              <p:par>
                                <p:cTn id="34" presetID="47" presetClass="entr" presetSubtype="0" fill="hold" nodeType="afterEffect">
                                  <p:stCondLst>
                                    <p:cond delay="0"/>
                                  </p:stCondLst>
                                  <p:childTnLst>
                                    <p:set>
                                      <p:cBhvr>
                                        <p:cTn id="35" dur="1" fill="hold">
                                          <p:stCondLst>
                                            <p:cond delay="0"/>
                                          </p:stCondLst>
                                        </p:cTn>
                                        <p:tgtEl>
                                          <p:spTgt spid="34823"/>
                                        </p:tgtEl>
                                        <p:attrNameLst>
                                          <p:attrName>style.visibility</p:attrName>
                                        </p:attrNameLst>
                                      </p:cBhvr>
                                      <p:to>
                                        <p:strVal val="visible"/>
                                      </p:to>
                                    </p:set>
                                    <p:animEffect transition="in" filter="fade">
                                      <p:cBhvr>
                                        <p:cTn id="36" dur="1000"/>
                                        <p:tgtEl>
                                          <p:spTgt spid="34823"/>
                                        </p:tgtEl>
                                      </p:cBhvr>
                                    </p:animEffect>
                                    <p:anim calcmode="lin" valueType="num">
                                      <p:cBhvr>
                                        <p:cTn id="37" dur="1000" fill="hold"/>
                                        <p:tgtEl>
                                          <p:spTgt spid="34823"/>
                                        </p:tgtEl>
                                        <p:attrNameLst>
                                          <p:attrName>ppt_x</p:attrName>
                                        </p:attrNameLst>
                                      </p:cBhvr>
                                      <p:tavLst>
                                        <p:tav tm="0">
                                          <p:val>
                                            <p:strVal val="#ppt_x"/>
                                          </p:val>
                                        </p:tav>
                                        <p:tav tm="100000">
                                          <p:val>
                                            <p:strVal val="#ppt_x"/>
                                          </p:val>
                                        </p:tav>
                                      </p:tavLst>
                                    </p:anim>
                                    <p:anim calcmode="lin" valueType="num">
                                      <p:cBhvr>
                                        <p:cTn id="38" dur="1000" fill="hold"/>
                                        <p:tgtEl>
                                          <p:spTgt spid="34823"/>
                                        </p:tgtEl>
                                        <p:attrNameLst>
                                          <p:attrName>ppt_y</p:attrName>
                                        </p:attrNameLst>
                                      </p:cBhvr>
                                      <p:tavLst>
                                        <p:tav tm="0">
                                          <p:val>
                                            <p:strVal val="#ppt_y-.1"/>
                                          </p:val>
                                        </p:tav>
                                        <p:tav tm="100000">
                                          <p:val>
                                            <p:strVal val="#ppt_y"/>
                                          </p:val>
                                        </p:tav>
                                      </p:tavLst>
                                    </p:anim>
                                  </p:childTnLst>
                                </p:cTn>
                              </p:par>
                              <p:par>
                                <p:cTn id="39" presetID="43" presetClass="entr" presetSubtype="0" fill="hold" nodeType="withEffect">
                                  <p:stCondLst>
                                    <p:cond delay="0"/>
                                  </p:stCondLst>
                                  <p:childTnLst>
                                    <p:set>
                                      <p:cBhvr>
                                        <p:cTn id="40" dur="1" fill="hold">
                                          <p:stCondLst>
                                            <p:cond delay="0"/>
                                          </p:stCondLst>
                                        </p:cTn>
                                        <p:tgtEl>
                                          <p:spTgt spid="34820">
                                            <p:txEl>
                                              <p:pRg st="0" end="0"/>
                                            </p:txEl>
                                          </p:spTgt>
                                        </p:tgtEl>
                                        <p:attrNameLst>
                                          <p:attrName>style.visibility</p:attrName>
                                        </p:attrNameLst>
                                      </p:cBhvr>
                                      <p:to>
                                        <p:strVal val="visible"/>
                                      </p:to>
                                    </p:set>
                                    <p:animEffect transition="in" filter="fade">
                                      <p:cBhvr>
                                        <p:cTn id="41" dur="100"/>
                                        <p:tgtEl>
                                          <p:spTgt spid="34820">
                                            <p:txEl>
                                              <p:pRg st="0" end="0"/>
                                            </p:txEl>
                                          </p:spTgt>
                                        </p:tgtEl>
                                      </p:cBhvr>
                                    </p:animEffect>
                                    <p:anim calcmode="lin" valueType="num">
                                      <p:cBhvr>
                                        <p:cTn id="42" dur="400" fill="hold"/>
                                        <p:tgtEl>
                                          <p:spTgt spid="34820">
                                            <p:txEl>
                                              <p:pRg st="0" end="0"/>
                                            </p:txEl>
                                          </p:spTgt>
                                        </p:tgtEl>
                                        <p:attrNameLst>
                                          <p:attrName>ppt_x</p:attrName>
                                        </p:attrNameLst>
                                      </p:cBhvr>
                                      <p:tavLst>
                                        <p:tav tm="0">
                                          <p:val>
                                            <p:strVal val="#ppt_x"/>
                                          </p:val>
                                        </p:tav>
                                        <p:tav tm="100000">
                                          <p:val>
                                            <p:strVal val="#ppt_x"/>
                                          </p:val>
                                        </p:tav>
                                      </p:tavLst>
                                    </p:anim>
                                    <p:anim calcmode="lin" valueType="num">
                                      <p:cBhvr>
                                        <p:cTn id="43" dur="400" fill="hold"/>
                                        <p:tgtEl>
                                          <p:spTgt spid="34820">
                                            <p:txEl>
                                              <p:pRg st="0" end="0"/>
                                            </p:txEl>
                                          </p:spTgt>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34820">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34820">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noChangeArrowheads="1"/>
          </p:cNvSpPr>
          <p:nvPr>
            <p:ph idx="1"/>
          </p:nvPr>
        </p:nvSpPr>
        <p:spPr>
          <a:xfrm>
            <a:off x="755650" y="0"/>
            <a:ext cx="8604250" cy="1484313"/>
          </a:xfrm>
        </p:spPr>
        <p:txBody>
          <a:bodyPr>
            <a:normAutofit fontScale="92500" lnSpcReduction="20000"/>
          </a:bodyPr>
          <a:lstStyle/>
          <a:p>
            <a:pPr marL="365760" indent="-283464" eaLnBrk="1" fontAlgn="auto" hangingPunct="1">
              <a:spcAft>
                <a:spcPts val="0"/>
              </a:spcAft>
              <a:buFont typeface="Wingdings 2"/>
              <a:buChar char=""/>
              <a:defRPr/>
            </a:pPr>
            <a:r>
              <a:rPr lang="ru-RU" sz="2400" dirty="0" smtClean="0">
                <a:latin typeface="Monotype Corsiva" pitchFamily="66" charset="0"/>
              </a:rPr>
              <a:t>Самый знаменитый карнавал в мире проводится в Рио-де-Жанейро. На этот широкомасштабный праздник, тщательно готовящийся в течение года и включающий оценку по конкурсной системе выступлений специальных крупных команд, в Бразилию съезжаются туристы со всего мира </a:t>
            </a:r>
          </a:p>
        </p:txBody>
      </p:sp>
      <p:pic>
        <p:nvPicPr>
          <p:cNvPr id="35843" name="Picture 4" descr="f240b0a21ec5"/>
          <p:cNvPicPr>
            <a:picLocks noChangeAspect="1" noChangeArrowheads="1"/>
          </p:cNvPicPr>
          <p:nvPr/>
        </p:nvPicPr>
        <p:blipFill>
          <a:blip r:embed="rId2"/>
          <a:srcRect/>
          <a:stretch>
            <a:fillRect/>
          </a:stretch>
        </p:blipFill>
        <p:spPr bwMode="auto">
          <a:xfrm>
            <a:off x="179388" y="1484313"/>
            <a:ext cx="4248150" cy="5113337"/>
          </a:xfrm>
          <a:prstGeom prst="rect">
            <a:avLst/>
          </a:prstGeom>
          <a:ln>
            <a:noFill/>
          </a:ln>
          <a:effectLst>
            <a:outerShdw blurRad="190500" algn="tl" rotWithShape="0">
              <a:srgbClr val="000000">
                <a:alpha val="70000"/>
              </a:srgbClr>
            </a:outerShdw>
          </a:effectLst>
        </p:spPr>
      </p:pic>
      <p:pic>
        <p:nvPicPr>
          <p:cNvPr id="35844" name="Picture 5" descr="rio _45_"/>
          <p:cNvPicPr>
            <a:picLocks noChangeAspect="1" noChangeArrowheads="1"/>
          </p:cNvPicPr>
          <p:nvPr/>
        </p:nvPicPr>
        <p:blipFill>
          <a:blip r:embed="rId3"/>
          <a:srcRect/>
          <a:stretch>
            <a:fillRect/>
          </a:stretch>
        </p:blipFill>
        <p:spPr bwMode="auto">
          <a:xfrm>
            <a:off x="4643438" y="4149725"/>
            <a:ext cx="4175125" cy="2447925"/>
          </a:xfrm>
          <a:prstGeom prst="rect">
            <a:avLst/>
          </a:prstGeom>
          <a:ln>
            <a:noFill/>
          </a:ln>
          <a:effectLst>
            <a:outerShdw blurRad="190500" algn="tl" rotWithShape="0">
              <a:srgbClr val="000000">
                <a:alpha val="70000"/>
              </a:srgbClr>
            </a:outerShdw>
          </a:effectLst>
        </p:spPr>
      </p:pic>
      <p:pic>
        <p:nvPicPr>
          <p:cNvPr id="35845" name="Picture 6" descr="carn_2008"/>
          <p:cNvPicPr>
            <a:picLocks noChangeAspect="1" noChangeArrowheads="1"/>
          </p:cNvPicPr>
          <p:nvPr/>
        </p:nvPicPr>
        <p:blipFill>
          <a:blip r:embed="rId4"/>
          <a:srcRect/>
          <a:stretch>
            <a:fillRect/>
          </a:stretch>
        </p:blipFill>
        <p:spPr bwMode="auto">
          <a:xfrm>
            <a:off x="4643438" y="1484313"/>
            <a:ext cx="4176712" cy="2613025"/>
          </a:xfrm>
          <a:prstGeom prst="rect">
            <a:avLst/>
          </a:prstGeom>
          <a:ln>
            <a:noFill/>
          </a:ln>
          <a:effectLst>
            <a:outerShdw blurRad="190500" algn="tl" rotWithShape="0">
              <a:srgbClr val="000000">
                <a:alpha val="70000"/>
              </a:srgbClr>
            </a:outerShdw>
          </a:effectLst>
        </p:spPr>
      </p:pic>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anim calcmode="lin" valueType="num">
                                      <p:cBhvr>
                                        <p:cTn id="7" dur="1000" fill="hold"/>
                                        <p:tgtEl>
                                          <p:spTgt spid="3584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584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17" presetClass="entr" presetSubtype="10" fill="hold" nodeType="afterEffect">
                                  <p:stCondLst>
                                    <p:cond delay="0"/>
                                  </p:stCondLst>
                                  <p:childTnLst>
                                    <p:set>
                                      <p:cBhvr>
                                        <p:cTn id="11" dur="1" fill="hold">
                                          <p:stCondLst>
                                            <p:cond delay="0"/>
                                          </p:stCondLst>
                                        </p:cTn>
                                        <p:tgtEl>
                                          <p:spTgt spid="35843"/>
                                        </p:tgtEl>
                                        <p:attrNameLst>
                                          <p:attrName>style.visibility</p:attrName>
                                        </p:attrNameLst>
                                      </p:cBhvr>
                                      <p:to>
                                        <p:strVal val="visible"/>
                                      </p:to>
                                    </p:set>
                                    <p:anim calcmode="lin" valueType="num">
                                      <p:cBhvr>
                                        <p:cTn id="12" dur="1000" fill="hold"/>
                                        <p:tgtEl>
                                          <p:spTgt spid="35843"/>
                                        </p:tgtEl>
                                        <p:attrNameLst>
                                          <p:attrName>ppt_w</p:attrName>
                                        </p:attrNameLst>
                                      </p:cBhvr>
                                      <p:tavLst>
                                        <p:tav tm="0">
                                          <p:val>
                                            <p:fltVal val="0"/>
                                          </p:val>
                                        </p:tav>
                                        <p:tav tm="100000">
                                          <p:val>
                                            <p:strVal val="#ppt_w"/>
                                          </p:val>
                                        </p:tav>
                                      </p:tavLst>
                                    </p:anim>
                                    <p:anim calcmode="lin" valueType="num">
                                      <p:cBhvr>
                                        <p:cTn id="13" dur="1000" fill="hold"/>
                                        <p:tgtEl>
                                          <p:spTgt spid="35843"/>
                                        </p:tgtEl>
                                        <p:attrNameLst>
                                          <p:attrName>ppt_h</p:attrName>
                                        </p:attrNameLst>
                                      </p:cBhvr>
                                      <p:tavLst>
                                        <p:tav tm="0">
                                          <p:val>
                                            <p:strVal val="#ppt_h"/>
                                          </p:val>
                                        </p:tav>
                                        <p:tav tm="100000">
                                          <p:val>
                                            <p:strVal val="#ppt_h"/>
                                          </p:val>
                                        </p:tav>
                                      </p:tavLst>
                                    </p:anim>
                                  </p:childTnLst>
                                </p:cTn>
                              </p:par>
                            </p:childTnLst>
                          </p:cTn>
                        </p:par>
                        <p:par>
                          <p:cTn id="14" fill="hold">
                            <p:stCondLst>
                              <p:cond delay="2000"/>
                            </p:stCondLst>
                            <p:childTnLst>
                              <p:par>
                                <p:cTn id="15" presetID="17" presetClass="entr" presetSubtype="10" fill="hold" nodeType="afterEffect">
                                  <p:stCondLst>
                                    <p:cond delay="0"/>
                                  </p:stCondLst>
                                  <p:childTnLst>
                                    <p:set>
                                      <p:cBhvr>
                                        <p:cTn id="16" dur="1" fill="hold">
                                          <p:stCondLst>
                                            <p:cond delay="0"/>
                                          </p:stCondLst>
                                        </p:cTn>
                                        <p:tgtEl>
                                          <p:spTgt spid="35845"/>
                                        </p:tgtEl>
                                        <p:attrNameLst>
                                          <p:attrName>style.visibility</p:attrName>
                                        </p:attrNameLst>
                                      </p:cBhvr>
                                      <p:to>
                                        <p:strVal val="visible"/>
                                      </p:to>
                                    </p:set>
                                    <p:anim calcmode="lin" valueType="num">
                                      <p:cBhvr>
                                        <p:cTn id="17" dur="1000" fill="hold"/>
                                        <p:tgtEl>
                                          <p:spTgt spid="35845"/>
                                        </p:tgtEl>
                                        <p:attrNameLst>
                                          <p:attrName>ppt_w</p:attrName>
                                        </p:attrNameLst>
                                      </p:cBhvr>
                                      <p:tavLst>
                                        <p:tav tm="0">
                                          <p:val>
                                            <p:fltVal val="0"/>
                                          </p:val>
                                        </p:tav>
                                        <p:tav tm="100000">
                                          <p:val>
                                            <p:strVal val="#ppt_w"/>
                                          </p:val>
                                        </p:tav>
                                      </p:tavLst>
                                    </p:anim>
                                    <p:anim calcmode="lin" valueType="num">
                                      <p:cBhvr>
                                        <p:cTn id="18" dur="1000" fill="hold"/>
                                        <p:tgtEl>
                                          <p:spTgt spid="35845"/>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17" presetClass="entr" presetSubtype="10" fill="hold" nodeType="after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1000" fill="hold"/>
                                        <p:tgtEl>
                                          <p:spTgt spid="35844"/>
                                        </p:tgtEl>
                                        <p:attrNameLst>
                                          <p:attrName>ppt_w</p:attrName>
                                        </p:attrNameLst>
                                      </p:cBhvr>
                                      <p:tavLst>
                                        <p:tav tm="0">
                                          <p:val>
                                            <p:fltVal val="0"/>
                                          </p:val>
                                        </p:tav>
                                        <p:tav tm="100000">
                                          <p:val>
                                            <p:strVal val="#ppt_w"/>
                                          </p:val>
                                        </p:tav>
                                      </p:tavLst>
                                    </p:anim>
                                    <p:anim calcmode="lin" valueType="num">
                                      <p:cBhvr>
                                        <p:cTn id="23" dur="1000" fill="hold"/>
                                        <p:tgtEl>
                                          <p:spTgt spid="3584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259632" y="-171400"/>
            <a:ext cx="7498080" cy="1143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1" fontAlgn="auto" hangingPunct="1">
              <a:spcAft>
                <a:spcPts val="0"/>
              </a:spcAft>
              <a:defRPr/>
            </a:pPr>
            <a:r>
              <a:rPr lang="ru-RU" sz="40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Костюмы средневековых карнавалов</a:t>
            </a:r>
          </a:p>
        </p:txBody>
      </p:sp>
      <p:pic>
        <p:nvPicPr>
          <p:cNvPr id="36868" name="Picture 4" descr="“Средневековые” платья8"/>
          <p:cNvPicPr>
            <a:picLocks noChangeAspect="1" noChangeArrowheads="1"/>
          </p:cNvPicPr>
          <p:nvPr/>
        </p:nvPicPr>
        <p:blipFill>
          <a:blip r:embed="rId2" cstate="print"/>
          <a:srcRect/>
          <a:stretch>
            <a:fillRect/>
          </a:stretch>
        </p:blipFill>
        <p:spPr bwMode="auto">
          <a:xfrm>
            <a:off x="0" y="1124744"/>
            <a:ext cx="6516216" cy="5733256"/>
          </a:xfrm>
          <a:prstGeom prst="rect">
            <a:avLst/>
          </a:prstGeom>
          <a:ln>
            <a:noFill/>
          </a:ln>
          <a:effectLst>
            <a:softEdge rad="112500"/>
          </a:effectLst>
        </p:spPr>
      </p:pic>
      <p:pic>
        <p:nvPicPr>
          <p:cNvPr id="36869" name="Picture 5" descr="rainha"/>
          <p:cNvPicPr>
            <a:picLocks noChangeAspect="1" noChangeArrowheads="1"/>
          </p:cNvPicPr>
          <p:nvPr/>
        </p:nvPicPr>
        <p:blipFill>
          <a:blip r:embed="rId3" cstate="print"/>
          <a:srcRect/>
          <a:stretch>
            <a:fillRect/>
          </a:stretch>
        </p:blipFill>
        <p:spPr bwMode="auto">
          <a:xfrm>
            <a:off x="6553200" y="1196752"/>
            <a:ext cx="2590800" cy="5661248"/>
          </a:xfrm>
          <a:prstGeom prst="rect">
            <a:avLst/>
          </a:prstGeom>
          <a:ln>
            <a:noFill/>
          </a:ln>
          <a:effectLst>
            <a:softEdge rad="112500"/>
          </a:effectLst>
        </p:spPr>
      </p:pic>
    </p:spTree>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p:cTn id="7" dur="1000" fill="hold"/>
                                        <p:tgtEl>
                                          <p:spTgt spid="36868"/>
                                        </p:tgtEl>
                                        <p:attrNameLst>
                                          <p:attrName>ppt_w</p:attrName>
                                        </p:attrNameLst>
                                      </p:cBhvr>
                                      <p:tavLst>
                                        <p:tav tm="0">
                                          <p:val>
                                            <p:strVal val="#ppt_w*0.70"/>
                                          </p:val>
                                        </p:tav>
                                        <p:tav tm="100000">
                                          <p:val>
                                            <p:strVal val="#ppt_w"/>
                                          </p:val>
                                        </p:tav>
                                      </p:tavLst>
                                    </p:anim>
                                    <p:anim calcmode="lin" valueType="num">
                                      <p:cBhvr>
                                        <p:cTn id="8" dur="1000" fill="hold"/>
                                        <p:tgtEl>
                                          <p:spTgt spid="36868"/>
                                        </p:tgtEl>
                                        <p:attrNameLst>
                                          <p:attrName>ppt_h</p:attrName>
                                        </p:attrNameLst>
                                      </p:cBhvr>
                                      <p:tavLst>
                                        <p:tav tm="0">
                                          <p:val>
                                            <p:strVal val="#ppt_h"/>
                                          </p:val>
                                        </p:tav>
                                        <p:tav tm="100000">
                                          <p:val>
                                            <p:strVal val="#ppt_h"/>
                                          </p:val>
                                        </p:tav>
                                      </p:tavLst>
                                    </p:anim>
                                    <p:animEffect transition="in" filter="fade">
                                      <p:cBhvr>
                                        <p:cTn id="9" dur="1000"/>
                                        <p:tgtEl>
                                          <p:spTgt spid="36868"/>
                                        </p:tgtEl>
                                      </p:cBhvr>
                                    </p:animEffect>
                                  </p:childTnLst>
                                </p:cTn>
                              </p:par>
                              <p:par>
                                <p:cTn id="10" presetID="55" presetClass="entr" presetSubtype="0" fill="hold" nodeType="withEffect">
                                  <p:stCondLst>
                                    <p:cond delay="0"/>
                                  </p:stCondLst>
                                  <p:childTnLst>
                                    <p:set>
                                      <p:cBhvr>
                                        <p:cTn id="11" dur="1" fill="hold">
                                          <p:stCondLst>
                                            <p:cond delay="0"/>
                                          </p:stCondLst>
                                        </p:cTn>
                                        <p:tgtEl>
                                          <p:spTgt spid="36869"/>
                                        </p:tgtEl>
                                        <p:attrNameLst>
                                          <p:attrName>style.visibility</p:attrName>
                                        </p:attrNameLst>
                                      </p:cBhvr>
                                      <p:to>
                                        <p:strVal val="visible"/>
                                      </p:to>
                                    </p:set>
                                    <p:anim calcmode="lin" valueType="num">
                                      <p:cBhvr>
                                        <p:cTn id="12" dur="1000" fill="hold"/>
                                        <p:tgtEl>
                                          <p:spTgt spid="36869"/>
                                        </p:tgtEl>
                                        <p:attrNameLst>
                                          <p:attrName>ppt_w</p:attrName>
                                        </p:attrNameLst>
                                      </p:cBhvr>
                                      <p:tavLst>
                                        <p:tav tm="0">
                                          <p:val>
                                            <p:strVal val="#ppt_w*0.70"/>
                                          </p:val>
                                        </p:tav>
                                        <p:tav tm="100000">
                                          <p:val>
                                            <p:strVal val="#ppt_w"/>
                                          </p:val>
                                        </p:tav>
                                      </p:tavLst>
                                    </p:anim>
                                    <p:anim calcmode="lin" valueType="num">
                                      <p:cBhvr>
                                        <p:cTn id="13" dur="1000" fill="hold"/>
                                        <p:tgtEl>
                                          <p:spTgt spid="36869"/>
                                        </p:tgtEl>
                                        <p:attrNameLst>
                                          <p:attrName>ppt_h</p:attrName>
                                        </p:attrNameLst>
                                      </p:cBhvr>
                                      <p:tavLst>
                                        <p:tav tm="0">
                                          <p:val>
                                            <p:strVal val="#ppt_h"/>
                                          </p:val>
                                        </p:tav>
                                        <p:tav tm="100000">
                                          <p:val>
                                            <p:strVal val="#ppt_h"/>
                                          </p:val>
                                        </p:tav>
                                      </p:tavLst>
                                    </p:anim>
                                    <p:animEffect transition="in" filter="fade">
                                      <p:cBhvr>
                                        <p:cTn id="14" dur="10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475656" y="-171400"/>
            <a:ext cx="7258000" cy="980728"/>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36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Современные костюмы для карнавалов</a:t>
            </a:r>
          </a:p>
        </p:txBody>
      </p:sp>
      <p:pic>
        <p:nvPicPr>
          <p:cNvPr id="37892" name="Picture 4" descr="karnaval-v-venetsiiitaliya22-e1328879010260"/>
          <p:cNvPicPr>
            <a:picLocks noChangeAspect="1" noChangeArrowheads="1"/>
          </p:cNvPicPr>
          <p:nvPr/>
        </p:nvPicPr>
        <p:blipFill>
          <a:blip r:embed="rId2" cstate="print"/>
          <a:srcRect/>
          <a:stretch>
            <a:fillRect/>
          </a:stretch>
        </p:blipFill>
        <p:spPr bwMode="auto">
          <a:xfrm>
            <a:off x="4499992" y="3789040"/>
            <a:ext cx="4488802" cy="28529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7893" name="Picture 5" descr="preview"/>
          <p:cNvPicPr>
            <a:picLocks noChangeAspect="1" noChangeArrowheads="1"/>
          </p:cNvPicPr>
          <p:nvPr/>
        </p:nvPicPr>
        <p:blipFill>
          <a:blip r:embed="rId3" cstate="print"/>
          <a:srcRect/>
          <a:stretch>
            <a:fillRect/>
          </a:stretch>
        </p:blipFill>
        <p:spPr bwMode="auto">
          <a:xfrm>
            <a:off x="179512" y="836712"/>
            <a:ext cx="4211960" cy="58158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7894" name="Picture 6" descr="tour-venezia-florencia-karnaval-1261145721_w990h700"/>
          <p:cNvPicPr>
            <a:picLocks noChangeAspect="1" noChangeArrowheads="1"/>
          </p:cNvPicPr>
          <p:nvPr/>
        </p:nvPicPr>
        <p:blipFill>
          <a:blip r:embed="rId4" cstate="print"/>
          <a:srcRect/>
          <a:stretch>
            <a:fillRect/>
          </a:stretch>
        </p:blipFill>
        <p:spPr bwMode="auto">
          <a:xfrm>
            <a:off x="4572000" y="836712"/>
            <a:ext cx="4392488" cy="290392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7893"/>
                                        </p:tgtEl>
                                        <p:attrNameLst>
                                          <p:attrName>style.visibility</p:attrName>
                                        </p:attrNameLst>
                                      </p:cBhvr>
                                      <p:to>
                                        <p:strVal val="visible"/>
                                      </p:to>
                                    </p:set>
                                    <p:animEffect transition="in" filter="fade">
                                      <p:cBhvr>
                                        <p:cTn id="7" dur="1000"/>
                                        <p:tgtEl>
                                          <p:spTgt spid="3789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37894"/>
                                        </p:tgtEl>
                                        <p:attrNameLst>
                                          <p:attrName>style.visibility</p:attrName>
                                        </p:attrNameLst>
                                      </p:cBhvr>
                                      <p:to>
                                        <p:strVal val="visible"/>
                                      </p:to>
                                    </p:set>
                                    <p:animEffect transition="in" filter="fade">
                                      <p:cBhvr>
                                        <p:cTn id="11" dur="1000"/>
                                        <p:tgtEl>
                                          <p:spTgt spid="37894"/>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7892"/>
                                        </p:tgtEl>
                                        <p:attrNameLst>
                                          <p:attrName>style.visibility</p:attrName>
                                        </p:attrNameLst>
                                      </p:cBhvr>
                                      <p:to>
                                        <p:strVal val="visible"/>
                                      </p:to>
                                    </p:set>
                                    <p:animEffect transition="in" filter="fade">
                                      <p:cBhvr>
                                        <p:cTn id="15" dur="10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1403648" y="0"/>
            <a:ext cx="7498080" cy="1143000"/>
          </a:xfrm>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32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Но даже эти костюмы не сравняться с костюмами с карнавала в Бразилии</a:t>
            </a:r>
          </a:p>
        </p:txBody>
      </p:sp>
      <p:pic>
        <p:nvPicPr>
          <p:cNvPr id="38916" name="Picture 4" descr="39155bea-c34e-4472-a677-16c9e694f18f_small"/>
          <p:cNvPicPr>
            <a:picLocks noChangeAspect="1" noChangeArrowheads="1"/>
          </p:cNvPicPr>
          <p:nvPr/>
        </p:nvPicPr>
        <p:blipFill>
          <a:blip r:embed="rId2" cstate="print"/>
          <a:srcRect/>
          <a:stretch>
            <a:fillRect/>
          </a:stretch>
        </p:blipFill>
        <p:spPr bwMode="auto">
          <a:xfrm>
            <a:off x="3131840" y="1268760"/>
            <a:ext cx="2551683" cy="2880320"/>
          </a:xfrm>
          <a:prstGeom prst="rect">
            <a:avLst/>
          </a:prstGeom>
          <a:ln>
            <a:noFill/>
          </a:ln>
          <a:effectLst>
            <a:softEdge rad="112500"/>
          </a:effectLst>
        </p:spPr>
      </p:pic>
      <p:pic>
        <p:nvPicPr>
          <p:cNvPr id="38917" name="Picture 6" descr="1154562_w200_h200_brazil"/>
          <p:cNvPicPr>
            <a:picLocks noChangeAspect="1" noChangeArrowheads="1"/>
          </p:cNvPicPr>
          <p:nvPr/>
        </p:nvPicPr>
        <p:blipFill>
          <a:blip r:embed="rId3" cstate="print"/>
          <a:srcRect/>
          <a:stretch>
            <a:fillRect/>
          </a:stretch>
        </p:blipFill>
        <p:spPr bwMode="auto">
          <a:xfrm>
            <a:off x="3131840" y="4032247"/>
            <a:ext cx="2592512" cy="2825753"/>
          </a:xfrm>
          <a:prstGeom prst="rect">
            <a:avLst/>
          </a:prstGeom>
          <a:ln>
            <a:noFill/>
          </a:ln>
          <a:effectLst>
            <a:softEdge rad="112500"/>
          </a:effectLst>
        </p:spPr>
      </p:pic>
      <p:pic>
        <p:nvPicPr>
          <p:cNvPr id="38918" name="Picture 7" descr="1364381120_karnaval_braziliya"/>
          <p:cNvPicPr>
            <a:picLocks noChangeAspect="1" noChangeArrowheads="1"/>
          </p:cNvPicPr>
          <p:nvPr/>
        </p:nvPicPr>
        <p:blipFill>
          <a:blip r:embed="rId4" cstate="print"/>
          <a:srcRect/>
          <a:stretch>
            <a:fillRect/>
          </a:stretch>
        </p:blipFill>
        <p:spPr bwMode="auto">
          <a:xfrm>
            <a:off x="5651500" y="1268760"/>
            <a:ext cx="3492500" cy="2808312"/>
          </a:xfrm>
          <a:prstGeom prst="rect">
            <a:avLst/>
          </a:prstGeom>
          <a:ln>
            <a:noFill/>
          </a:ln>
          <a:effectLst>
            <a:softEdge rad="112500"/>
          </a:effectLst>
        </p:spPr>
      </p:pic>
      <p:pic>
        <p:nvPicPr>
          <p:cNvPr id="38919" name="Picture 8" descr="carn7"/>
          <p:cNvPicPr>
            <a:picLocks noChangeAspect="1" noChangeArrowheads="1"/>
          </p:cNvPicPr>
          <p:nvPr/>
        </p:nvPicPr>
        <p:blipFill>
          <a:blip r:embed="rId5" cstate="print"/>
          <a:srcRect/>
          <a:stretch>
            <a:fillRect/>
          </a:stretch>
        </p:blipFill>
        <p:spPr bwMode="auto">
          <a:xfrm>
            <a:off x="0" y="1268760"/>
            <a:ext cx="3176634" cy="5589240"/>
          </a:xfrm>
          <a:prstGeom prst="rect">
            <a:avLst/>
          </a:prstGeom>
          <a:ln>
            <a:noFill/>
          </a:ln>
          <a:effectLst>
            <a:softEdge rad="112500"/>
          </a:effectLst>
        </p:spPr>
      </p:pic>
      <p:pic>
        <p:nvPicPr>
          <p:cNvPr id="38920" name="Picture 9" descr="karnaval"/>
          <p:cNvPicPr>
            <a:picLocks noChangeAspect="1" noChangeArrowheads="1"/>
          </p:cNvPicPr>
          <p:nvPr/>
        </p:nvPicPr>
        <p:blipFill>
          <a:blip r:embed="rId6" cstate="print"/>
          <a:srcRect/>
          <a:stretch>
            <a:fillRect/>
          </a:stretch>
        </p:blipFill>
        <p:spPr bwMode="auto">
          <a:xfrm>
            <a:off x="5652120" y="4005064"/>
            <a:ext cx="3491880" cy="2852936"/>
          </a:xfrm>
          <a:prstGeom prst="rect">
            <a:avLst/>
          </a:prstGeom>
          <a:ln>
            <a:noFill/>
          </a:ln>
          <a:effectLst>
            <a:softEdge rad="112500"/>
          </a:effectLst>
        </p:spPr>
      </p:pic>
    </p:spTree>
  </p:cSld>
  <p:clrMapOvr>
    <a:masterClrMapping/>
  </p:clrMapOvr>
  <p:transition>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1000" tmFilter="0, 0; .2, .5; .8, .5; 1, 0"/>
                                        <p:tgtEl>
                                          <p:spTgt spid="38919"/>
                                        </p:tgtEl>
                                      </p:cBhvr>
                                    </p:animEffect>
                                    <p:animScale>
                                      <p:cBhvr>
                                        <p:cTn id="7" dur="500" autoRev="1" fill="hold"/>
                                        <p:tgtEl>
                                          <p:spTgt spid="38919"/>
                                        </p:tgtEl>
                                      </p:cBhvr>
                                      <p:by x="105000" y="105000"/>
                                    </p:animScale>
                                  </p:childTnLst>
                                </p:cTn>
                              </p:par>
                            </p:childTnLst>
                          </p:cTn>
                        </p:par>
                        <p:par>
                          <p:cTn id="8" fill="hold">
                            <p:stCondLst>
                              <p:cond delay="1000"/>
                            </p:stCondLst>
                            <p:childTnLst>
                              <p:par>
                                <p:cTn id="9" presetID="26" presetClass="emph" presetSubtype="0" fill="hold" nodeType="afterEffect">
                                  <p:stCondLst>
                                    <p:cond delay="0"/>
                                  </p:stCondLst>
                                  <p:childTnLst>
                                    <p:animEffect transition="out" filter="fade">
                                      <p:cBhvr>
                                        <p:cTn id="10" dur="1000" tmFilter="0, 0; .2, .5; .8, .5; 1, 0"/>
                                        <p:tgtEl>
                                          <p:spTgt spid="38916"/>
                                        </p:tgtEl>
                                      </p:cBhvr>
                                    </p:animEffect>
                                    <p:animScale>
                                      <p:cBhvr>
                                        <p:cTn id="11" dur="500" autoRev="1" fill="hold"/>
                                        <p:tgtEl>
                                          <p:spTgt spid="38916"/>
                                        </p:tgtEl>
                                      </p:cBhvr>
                                      <p:by x="105000" y="105000"/>
                                    </p:animScale>
                                  </p:childTnLst>
                                </p:cTn>
                              </p:par>
                            </p:childTnLst>
                          </p:cTn>
                        </p:par>
                        <p:par>
                          <p:cTn id="12" fill="hold">
                            <p:stCondLst>
                              <p:cond delay="2000"/>
                            </p:stCondLst>
                            <p:childTnLst>
                              <p:par>
                                <p:cTn id="13" presetID="26" presetClass="emph" presetSubtype="0" fill="hold" nodeType="afterEffect">
                                  <p:stCondLst>
                                    <p:cond delay="0"/>
                                  </p:stCondLst>
                                  <p:childTnLst>
                                    <p:animEffect transition="out" filter="fade">
                                      <p:cBhvr>
                                        <p:cTn id="14" dur="1000" tmFilter="0, 0; .2, .5; .8, .5; 1, 0"/>
                                        <p:tgtEl>
                                          <p:spTgt spid="38920"/>
                                        </p:tgtEl>
                                      </p:cBhvr>
                                    </p:animEffect>
                                    <p:animScale>
                                      <p:cBhvr>
                                        <p:cTn id="15" dur="500" autoRev="1" fill="hold"/>
                                        <p:tgtEl>
                                          <p:spTgt spid="38920"/>
                                        </p:tgtEl>
                                      </p:cBhvr>
                                      <p:by x="105000" y="105000"/>
                                    </p:animScale>
                                  </p:childTnLst>
                                </p:cTn>
                              </p:par>
                            </p:childTnLst>
                          </p:cTn>
                        </p:par>
                        <p:par>
                          <p:cTn id="16" fill="hold">
                            <p:stCondLst>
                              <p:cond delay="3000"/>
                            </p:stCondLst>
                            <p:childTnLst>
                              <p:par>
                                <p:cTn id="17" presetID="26" presetClass="emph" presetSubtype="0" fill="hold" nodeType="afterEffect">
                                  <p:stCondLst>
                                    <p:cond delay="0"/>
                                  </p:stCondLst>
                                  <p:childTnLst>
                                    <p:animEffect transition="out" filter="fade">
                                      <p:cBhvr>
                                        <p:cTn id="18" dur="1000" tmFilter="0, 0; .2, .5; .8, .5; 1, 0"/>
                                        <p:tgtEl>
                                          <p:spTgt spid="38918"/>
                                        </p:tgtEl>
                                      </p:cBhvr>
                                    </p:animEffect>
                                    <p:animScale>
                                      <p:cBhvr>
                                        <p:cTn id="19" dur="500" autoRev="1" fill="hold"/>
                                        <p:tgtEl>
                                          <p:spTgt spid="38918"/>
                                        </p:tgtEl>
                                      </p:cBhvr>
                                      <p:by x="105000" y="105000"/>
                                    </p:animScale>
                                  </p:childTnLst>
                                </p:cTn>
                              </p:par>
                            </p:childTnLst>
                          </p:cTn>
                        </p:par>
                        <p:par>
                          <p:cTn id="20" fill="hold">
                            <p:stCondLst>
                              <p:cond delay="4000"/>
                            </p:stCondLst>
                            <p:childTnLst>
                              <p:par>
                                <p:cTn id="21" presetID="26" presetClass="emph" presetSubtype="0" fill="hold" nodeType="afterEffect">
                                  <p:stCondLst>
                                    <p:cond delay="0"/>
                                  </p:stCondLst>
                                  <p:childTnLst>
                                    <p:animEffect transition="out" filter="fade">
                                      <p:cBhvr>
                                        <p:cTn id="22" dur="1000" tmFilter="0, 0; .2, .5; .8, .5; 1, 0"/>
                                        <p:tgtEl>
                                          <p:spTgt spid="38917"/>
                                        </p:tgtEl>
                                      </p:cBhvr>
                                    </p:animEffect>
                                    <p:animScale>
                                      <p:cBhvr>
                                        <p:cTn id="23" dur="500" autoRev="1" fill="hold"/>
                                        <p:tgtEl>
                                          <p:spTgt spid="389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6" descr="1364831608_46345803_r_99"/>
          <p:cNvPicPr>
            <a:picLocks noChangeAspect="1" noChangeArrowheads="1"/>
          </p:cNvPicPr>
          <p:nvPr/>
        </p:nvPicPr>
        <p:blipFill>
          <a:blip r:embed="rId3" cstate="print"/>
          <a:srcRect/>
          <a:stretch>
            <a:fillRect/>
          </a:stretch>
        </p:blipFill>
        <p:spPr bwMode="auto">
          <a:xfrm>
            <a:off x="5165402" y="195684"/>
            <a:ext cx="3960440" cy="2904861"/>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39941" name="Picture 7" descr="d6b7d3b40fde"/>
          <p:cNvPicPr>
            <a:picLocks noChangeAspect="1" noChangeArrowheads="1"/>
          </p:cNvPicPr>
          <p:nvPr/>
        </p:nvPicPr>
        <p:blipFill>
          <a:blip r:embed="rId4" cstate="print"/>
          <a:srcRect/>
          <a:stretch>
            <a:fillRect/>
          </a:stretch>
        </p:blipFill>
        <p:spPr bwMode="auto">
          <a:xfrm>
            <a:off x="2028924" y="3351337"/>
            <a:ext cx="5562132" cy="28803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9942" name="Picture 8" descr="d5172d91c484a4e5905ea0d4334d044e"/>
          <p:cNvPicPr>
            <a:picLocks noChangeAspect="1" noChangeArrowheads="1"/>
          </p:cNvPicPr>
          <p:nvPr/>
        </p:nvPicPr>
        <p:blipFill>
          <a:blip r:embed="rId5" cstate="print"/>
          <a:srcRect/>
          <a:stretch>
            <a:fillRect/>
          </a:stretch>
        </p:blipFill>
        <p:spPr bwMode="auto">
          <a:xfrm>
            <a:off x="773808" y="202034"/>
            <a:ext cx="4104455" cy="2952328"/>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ransition>
    <p:cover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39942"/>
                                        </p:tgtEl>
                                        <p:attrNameLst>
                                          <p:attrName>style.visibility</p:attrName>
                                        </p:attrNameLst>
                                      </p:cBhvr>
                                      <p:to>
                                        <p:strVal val="visible"/>
                                      </p:to>
                                    </p:set>
                                    <p:animEffect transition="in" filter="fade">
                                      <p:cBhvr>
                                        <p:cTn id="7" dur="1000"/>
                                        <p:tgtEl>
                                          <p:spTgt spid="39942"/>
                                        </p:tgtEl>
                                      </p:cBhvr>
                                    </p:animEffect>
                                    <p:anim calcmode="lin" valueType="num">
                                      <p:cBhvr>
                                        <p:cTn id="8" dur="1000" fill="hold"/>
                                        <p:tgtEl>
                                          <p:spTgt spid="39942"/>
                                        </p:tgtEl>
                                        <p:attrNameLst>
                                          <p:attrName>ppt_x</p:attrName>
                                        </p:attrNameLst>
                                      </p:cBhvr>
                                      <p:tavLst>
                                        <p:tav tm="0">
                                          <p:val>
                                            <p:strVal val="#ppt_x"/>
                                          </p:val>
                                        </p:tav>
                                        <p:tav tm="100000">
                                          <p:val>
                                            <p:strVal val="#ppt_x"/>
                                          </p:val>
                                        </p:tav>
                                      </p:tavLst>
                                    </p:anim>
                                    <p:anim calcmode="lin" valueType="num">
                                      <p:cBhvr>
                                        <p:cTn id="9" dur="900" decel="100000" fill="hold"/>
                                        <p:tgtEl>
                                          <p:spTgt spid="3994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994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39940"/>
                                        </p:tgtEl>
                                        <p:attrNameLst>
                                          <p:attrName>style.visibility</p:attrName>
                                        </p:attrNameLst>
                                      </p:cBhvr>
                                      <p:to>
                                        <p:strVal val="visible"/>
                                      </p:to>
                                    </p:set>
                                    <p:animEffect transition="in" filter="fade">
                                      <p:cBhvr>
                                        <p:cTn id="14" dur="1000"/>
                                        <p:tgtEl>
                                          <p:spTgt spid="39940"/>
                                        </p:tgtEl>
                                      </p:cBhvr>
                                    </p:animEffect>
                                    <p:anim calcmode="lin" valueType="num">
                                      <p:cBhvr>
                                        <p:cTn id="15" dur="1000" fill="hold"/>
                                        <p:tgtEl>
                                          <p:spTgt spid="39940"/>
                                        </p:tgtEl>
                                        <p:attrNameLst>
                                          <p:attrName>ppt_x</p:attrName>
                                        </p:attrNameLst>
                                      </p:cBhvr>
                                      <p:tavLst>
                                        <p:tav tm="0">
                                          <p:val>
                                            <p:strVal val="#ppt_x"/>
                                          </p:val>
                                        </p:tav>
                                        <p:tav tm="100000">
                                          <p:val>
                                            <p:strVal val="#ppt_x"/>
                                          </p:val>
                                        </p:tav>
                                      </p:tavLst>
                                    </p:anim>
                                    <p:anim calcmode="lin" valueType="num">
                                      <p:cBhvr>
                                        <p:cTn id="16" dur="900" decel="100000" fill="hold"/>
                                        <p:tgtEl>
                                          <p:spTgt spid="39940"/>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9940"/>
                                        </p:tgtEl>
                                        <p:attrNameLst>
                                          <p:attrName>ppt_y</p:attrName>
                                        </p:attrNameLst>
                                      </p:cBhvr>
                                      <p:tavLst>
                                        <p:tav tm="0">
                                          <p:val>
                                            <p:strVal val="#ppt_y-.03"/>
                                          </p:val>
                                        </p:tav>
                                        <p:tav tm="100000">
                                          <p:val>
                                            <p:strVal val="#ppt_y"/>
                                          </p:val>
                                        </p:tav>
                                      </p:tavLst>
                                    </p:anim>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39941"/>
                                        </p:tgtEl>
                                        <p:attrNameLst>
                                          <p:attrName>style.visibility</p:attrName>
                                        </p:attrNameLst>
                                      </p:cBhvr>
                                      <p:to>
                                        <p:strVal val="visible"/>
                                      </p:to>
                                    </p:set>
                                    <p:animEffect transition="in" filter="fade">
                                      <p:cBhvr>
                                        <p:cTn id="21" dur="20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4" descr="2009venesiya"/>
          <p:cNvPicPr>
            <a:picLocks noGrp="1" noChangeAspect="1" noChangeArrowheads="1"/>
          </p:cNvPicPr>
          <p:nvPr>
            <p:ph idx="1"/>
          </p:nvPr>
        </p:nvPicPr>
        <p:blipFill>
          <a:blip r:embed="rId2"/>
          <a:stretch>
            <a:fillRect/>
          </a:stretch>
        </p:blipFill>
        <p:spPr>
          <a:xfrm>
            <a:off x="0" y="0"/>
            <a:ext cx="9144000" cy="6858000"/>
          </a:xfrm>
          <a:effectLst>
            <a:outerShdw blurRad="190500" algn="tl" rotWithShape="0">
              <a:srgbClr val="000000">
                <a:alpha val="70000"/>
              </a:srgbClr>
            </a:outerShdw>
          </a:effectLst>
        </p:spPr>
      </p:pic>
      <p:sp>
        <p:nvSpPr>
          <p:cNvPr id="40962" name="Rectangle 2"/>
          <p:cNvSpPr>
            <a:spLocks noGrp="1" noChangeArrowheads="1"/>
          </p:cNvSpPr>
          <p:nvPr>
            <p:ph type="title"/>
          </p:nvPr>
        </p:nvSpPr>
        <p:spPr>
          <a:xfrm>
            <a:off x="1259632" y="0"/>
            <a:ext cx="6912768" cy="764704"/>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Aft>
                <a:spcPts val="0"/>
              </a:spcAft>
              <a:defRPr/>
            </a:pPr>
            <a:r>
              <a:rPr lang="ru-RU" sz="4800" b="1" spc="50" dirty="0" smtClean="0">
                <a:ln w="11430"/>
                <a:solidFill>
                  <a:srgbClr val="FF0000"/>
                </a:solidFill>
                <a:effectLst>
                  <a:outerShdw blurRad="76200" dist="50800" dir="5400000" algn="tl" rotWithShape="0">
                    <a:srgbClr val="000000">
                      <a:alpha val="65000"/>
                    </a:srgbClr>
                  </a:outerShdw>
                </a:effectLst>
                <a:latin typeface="Monotype Corsiva" pitchFamily="66" charset="0"/>
              </a:rPr>
              <a:t>Представители своих стран</a:t>
            </a:r>
          </a:p>
        </p:txBody>
      </p:sp>
    </p:spTree>
  </p:cSld>
  <p:clrMapOvr>
    <a:masterClrMapping/>
  </p:clrMapOvr>
  <p:transition>
    <p:cover di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4" descr="s5wpc8xpnm"/>
          <p:cNvPicPr>
            <a:picLocks noChangeAspect="1" noChangeArrowheads="1"/>
          </p:cNvPicPr>
          <p:nvPr/>
        </p:nvPicPr>
        <p:blipFill>
          <a:blip r:embed="rId3"/>
          <a:srcRect/>
          <a:stretch>
            <a:fillRect/>
          </a:stretch>
        </p:blipFill>
        <p:spPr bwMode="auto">
          <a:xfrm>
            <a:off x="0" y="0"/>
            <a:ext cx="3132138" cy="2133600"/>
          </a:xfrm>
          <a:prstGeom prst="rect">
            <a:avLst/>
          </a:prstGeom>
          <a:ln>
            <a:noFill/>
          </a:ln>
          <a:effectLst>
            <a:outerShdw blurRad="190500" algn="tl" rotWithShape="0">
              <a:srgbClr val="000000">
                <a:alpha val="70000"/>
              </a:srgbClr>
            </a:outerShdw>
          </a:effectLst>
        </p:spPr>
      </p:pic>
      <p:pic>
        <p:nvPicPr>
          <p:cNvPr id="41988" name="Picture 5" descr="1339469398_12i_b1"/>
          <p:cNvPicPr>
            <a:picLocks noChangeAspect="1" noChangeArrowheads="1"/>
          </p:cNvPicPr>
          <p:nvPr/>
        </p:nvPicPr>
        <p:blipFill>
          <a:blip r:embed="rId4"/>
          <a:srcRect/>
          <a:stretch>
            <a:fillRect/>
          </a:stretch>
        </p:blipFill>
        <p:spPr bwMode="auto">
          <a:xfrm>
            <a:off x="3132138" y="0"/>
            <a:ext cx="3168650" cy="2133600"/>
          </a:xfrm>
          <a:prstGeom prst="rect">
            <a:avLst/>
          </a:prstGeom>
          <a:ln>
            <a:noFill/>
          </a:ln>
          <a:effectLst>
            <a:outerShdw blurRad="190500" algn="tl" rotWithShape="0">
              <a:srgbClr val="000000">
                <a:alpha val="70000"/>
              </a:srgbClr>
            </a:outerShdw>
          </a:effectLst>
        </p:spPr>
      </p:pic>
      <p:pic>
        <p:nvPicPr>
          <p:cNvPr id="41989" name="Picture 6" descr="d65fb15e6a8e57f9c98ad80dad9ab122"/>
          <p:cNvPicPr>
            <a:picLocks noChangeAspect="1" noChangeArrowheads="1"/>
          </p:cNvPicPr>
          <p:nvPr/>
        </p:nvPicPr>
        <p:blipFill>
          <a:blip r:embed="rId5"/>
          <a:srcRect/>
          <a:stretch>
            <a:fillRect/>
          </a:stretch>
        </p:blipFill>
        <p:spPr bwMode="auto">
          <a:xfrm>
            <a:off x="3132138" y="2133600"/>
            <a:ext cx="3132137" cy="2347913"/>
          </a:xfrm>
          <a:prstGeom prst="rect">
            <a:avLst/>
          </a:prstGeom>
          <a:ln>
            <a:noFill/>
          </a:ln>
          <a:effectLst>
            <a:outerShdw blurRad="190500" algn="tl" rotWithShape="0">
              <a:srgbClr val="000000">
                <a:alpha val="70000"/>
              </a:srgbClr>
            </a:outerShdw>
          </a:effectLst>
        </p:spPr>
      </p:pic>
      <p:pic>
        <p:nvPicPr>
          <p:cNvPr id="41990" name="Picture 7" descr="8ea174b87cd7t"/>
          <p:cNvPicPr>
            <a:picLocks noChangeAspect="1" noChangeArrowheads="1"/>
          </p:cNvPicPr>
          <p:nvPr/>
        </p:nvPicPr>
        <p:blipFill>
          <a:blip r:embed="rId6"/>
          <a:srcRect/>
          <a:stretch>
            <a:fillRect/>
          </a:stretch>
        </p:blipFill>
        <p:spPr bwMode="auto">
          <a:xfrm>
            <a:off x="0" y="4437063"/>
            <a:ext cx="3095625" cy="2420937"/>
          </a:xfrm>
          <a:prstGeom prst="rect">
            <a:avLst/>
          </a:prstGeom>
          <a:ln>
            <a:noFill/>
          </a:ln>
          <a:effectLst>
            <a:outerShdw blurRad="190500" algn="tl" rotWithShape="0">
              <a:srgbClr val="000000">
                <a:alpha val="70000"/>
              </a:srgbClr>
            </a:outerShdw>
          </a:effectLst>
        </p:spPr>
      </p:pic>
      <p:pic>
        <p:nvPicPr>
          <p:cNvPr id="41991" name="Picture 9" descr="1346491995"/>
          <p:cNvPicPr>
            <a:picLocks noChangeAspect="1" noChangeArrowheads="1" noCrop="1"/>
          </p:cNvPicPr>
          <p:nvPr/>
        </p:nvPicPr>
        <p:blipFill>
          <a:blip r:embed="rId7"/>
          <a:srcRect/>
          <a:stretch>
            <a:fillRect/>
          </a:stretch>
        </p:blipFill>
        <p:spPr bwMode="auto">
          <a:xfrm>
            <a:off x="3132138" y="4508500"/>
            <a:ext cx="3100387" cy="2349500"/>
          </a:xfrm>
          <a:prstGeom prst="rect">
            <a:avLst/>
          </a:prstGeom>
          <a:ln>
            <a:noFill/>
          </a:ln>
          <a:effectLst>
            <a:outerShdw blurRad="190500" algn="tl" rotWithShape="0">
              <a:srgbClr val="000000">
                <a:alpha val="70000"/>
              </a:srgbClr>
            </a:outerShdw>
          </a:effectLst>
        </p:spPr>
      </p:pic>
      <p:pic>
        <p:nvPicPr>
          <p:cNvPr id="41992" name="Picture 10" descr="t4_2140337"/>
          <p:cNvPicPr>
            <a:picLocks noChangeAspect="1" noChangeArrowheads="1"/>
          </p:cNvPicPr>
          <p:nvPr/>
        </p:nvPicPr>
        <p:blipFill>
          <a:blip r:embed="rId8"/>
          <a:srcRect/>
          <a:stretch>
            <a:fillRect/>
          </a:stretch>
        </p:blipFill>
        <p:spPr bwMode="auto">
          <a:xfrm>
            <a:off x="6227763" y="2133600"/>
            <a:ext cx="2916237" cy="4724400"/>
          </a:xfrm>
          <a:prstGeom prst="rect">
            <a:avLst/>
          </a:prstGeom>
          <a:ln>
            <a:noFill/>
          </a:ln>
          <a:effectLst>
            <a:outerShdw blurRad="190500" algn="tl" rotWithShape="0">
              <a:srgbClr val="000000">
                <a:alpha val="70000"/>
              </a:srgbClr>
            </a:outerShdw>
          </a:effectLst>
        </p:spPr>
      </p:pic>
      <p:pic>
        <p:nvPicPr>
          <p:cNvPr id="41994" name="Picture 12" descr="26_big"/>
          <p:cNvPicPr>
            <a:picLocks noChangeAspect="1" noChangeArrowheads="1"/>
          </p:cNvPicPr>
          <p:nvPr/>
        </p:nvPicPr>
        <p:blipFill>
          <a:blip r:embed="rId9"/>
          <a:srcRect/>
          <a:stretch>
            <a:fillRect/>
          </a:stretch>
        </p:blipFill>
        <p:spPr bwMode="auto">
          <a:xfrm>
            <a:off x="6227763" y="0"/>
            <a:ext cx="2916237" cy="2133600"/>
          </a:xfrm>
          <a:prstGeom prst="rect">
            <a:avLst/>
          </a:prstGeom>
          <a:ln>
            <a:noFill/>
          </a:ln>
          <a:effectLst>
            <a:outerShdw blurRad="190500" algn="tl" rotWithShape="0">
              <a:srgbClr val="000000">
                <a:alpha val="70000"/>
              </a:srgbClr>
            </a:outerShdw>
          </a:effectLst>
        </p:spPr>
      </p:pic>
      <p:pic>
        <p:nvPicPr>
          <p:cNvPr id="41995" name="Picture 13" descr="70a36873eef7"/>
          <p:cNvPicPr>
            <a:picLocks noChangeAspect="1" noChangeArrowheads="1" noCrop="1"/>
          </p:cNvPicPr>
          <p:nvPr/>
        </p:nvPicPr>
        <p:blipFill>
          <a:blip r:embed="rId10"/>
          <a:srcRect/>
          <a:stretch>
            <a:fillRect/>
          </a:stretch>
        </p:blipFill>
        <p:spPr bwMode="auto">
          <a:xfrm>
            <a:off x="0" y="2133600"/>
            <a:ext cx="3132138" cy="2374900"/>
          </a:xfrm>
          <a:prstGeom prst="rect">
            <a:avLst/>
          </a:prstGeom>
          <a:ln>
            <a:noFill/>
          </a:ln>
          <a:effectLst>
            <a:outerShdw blurRad="190500" algn="tl" rotWithShape="0">
              <a:srgbClr val="000000">
                <a:alpha val="70000"/>
              </a:srgbClr>
            </a:outerShdw>
          </a:effectLst>
        </p:spPr>
      </p:pic>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1000"/>
                                        <p:tgtEl>
                                          <p:spTgt spid="4198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1991"/>
                                        </p:tgtEl>
                                        <p:attrNameLst>
                                          <p:attrName>style.visibility</p:attrName>
                                        </p:attrNameLst>
                                      </p:cBhvr>
                                      <p:to>
                                        <p:strVal val="visible"/>
                                      </p:to>
                                    </p:set>
                                    <p:animEffect transition="in" filter="fade">
                                      <p:cBhvr>
                                        <p:cTn id="11" dur="1000"/>
                                        <p:tgtEl>
                                          <p:spTgt spid="41991"/>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41994"/>
                                        </p:tgtEl>
                                        <p:attrNameLst>
                                          <p:attrName>style.visibility</p:attrName>
                                        </p:attrNameLst>
                                      </p:cBhvr>
                                      <p:to>
                                        <p:strVal val="visible"/>
                                      </p:to>
                                    </p:set>
                                    <p:animEffect transition="in" filter="fade">
                                      <p:cBhvr>
                                        <p:cTn id="15" dur="1000"/>
                                        <p:tgtEl>
                                          <p:spTgt spid="41994"/>
                                        </p:tgtEl>
                                      </p:cBhvr>
                                    </p:animEffect>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41992"/>
                                        </p:tgtEl>
                                        <p:attrNameLst>
                                          <p:attrName>style.visibility</p:attrName>
                                        </p:attrNameLst>
                                      </p:cBhvr>
                                      <p:to>
                                        <p:strVal val="visible"/>
                                      </p:to>
                                    </p:set>
                                    <p:animEffect transition="in" filter="fade">
                                      <p:cBhvr>
                                        <p:cTn id="19" dur="1000"/>
                                        <p:tgtEl>
                                          <p:spTgt spid="41992"/>
                                        </p:tgtEl>
                                      </p:cBhvr>
                                    </p:animEffect>
                                  </p:childTnLst>
                                </p:cTn>
                              </p:par>
                            </p:childTnLst>
                          </p:cTn>
                        </p:par>
                        <p:par>
                          <p:cTn id="20" fill="hold">
                            <p:stCondLst>
                              <p:cond delay="5000"/>
                            </p:stCondLst>
                            <p:childTnLst>
                              <p:par>
                                <p:cTn id="21" presetID="10" presetClass="entr" presetSubtype="0" fill="hold" nodeType="afterEffect">
                                  <p:stCondLst>
                                    <p:cond delay="0"/>
                                  </p:stCondLst>
                                  <p:childTnLst>
                                    <p:set>
                                      <p:cBhvr>
                                        <p:cTn id="22" dur="1" fill="hold">
                                          <p:stCondLst>
                                            <p:cond delay="0"/>
                                          </p:stCondLst>
                                        </p:cTn>
                                        <p:tgtEl>
                                          <p:spTgt spid="41995"/>
                                        </p:tgtEl>
                                        <p:attrNameLst>
                                          <p:attrName>style.visibility</p:attrName>
                                        </p:attrNameLst>
                                      </p:cBhvr>
                                      <p:to>
                                        <p:strVal val="visible"/>
                                      </p:to>
                                    </p:set>
                                    <p:animEffect transition="in" filter="fade">
                                      <p:cBhvr>
                                        <p:cTn id="23" dur="1000"/>
                                        <p:tgtEl>
                                          <p:spTgt spid="41995"/>
                                        </p:tgtEl>
                                      </p:cBhvr>
                                    </p:animEffect>
                                  </p:childTnLst>
                                </p:cTn>
                              </p:par>
                            </p:childTnLst>
                          </p:cTn>
                        </p:par>
                        <p:par>
                          <p:cTn id="24" fill="hold">
                            <p:stCondLst>
                              <p:cond delay="6000"/>
                            </p:stCondLst>
                            <p:childTnLst>
                              <p:par>
                                <p:cTn id="25" presetID="10" presetClass="entr" presetSubtype="0" fill="hold" nodeType="afterEffect">
                                  <p:stCondLst>
                                    <p:cond delay="0"/>
                                  </p:stCondLst>
                                  <p:childTnLst>
                                    <p:set>
                                      <p:cBhvr>
                                        <p:cTn id="26" dur="1" fill="hold">
                                          <p:stCondLst>
                                            <p:cond delay="0"/>
                                          </p:stCondLst>
                                        </p:cTn>
                                        <p:tgtEl>
                                          <p:spTgt spid="41988"/>
                                        </p:tgtEl>
                                        <p:attrNameLst>
                                          <p:attrName>style.visibility</p:attrName>
                                        </p:attrNameLst>
                                      </p:cBhvr>
                                      <p:to>
                                        <p:strVal val="visible"/>
                                      </p:to>
                                    </p:set>
                                    <p:animEffect transition="in" filter="fade">
                                      <p:cBhvr>
                                        <p:cTn id="27" dur="1000"/>
                                        <p:tgtEl>
                                          <p:spTgt spid="41988"/>
                                        </p:tgtEl>
                                      </p:cBhvr>
                                    </p:animEffect>
                                  </p:childTnLst>
                                </p:cTn>
                              </p:par>
                            </p:childTnLst>
                          </p:cTn>
                        </p:par>
                        <p:par>
                          <p:cTn id="28" fill="hold">
                            <p:stCondLst>
                              <p:cond delay="7000"/>
                            </p:stCondLst>
                            <p:childTnLst>
                              <p:par>
                                <p:cTn id="29" presetID="10" presetClass="entr" presetSubtype="0" fill="hold" nodeType="afterEffect">
                                  <p:stCondLst>
                                    <p:cond delay="0"/>
                                  </p:stCondLst>
                                  <p:childTnLst>
                                    <p:set>
                                      <p:cBhvr>
                                        <p:cTn id="30" dur="1" fill="hold">
                                          <p:stCondLst>
                                            <p:cond delay="0"/>
                                          </p:stCondLst>
                                        </p:cTn>
                                        <p:tgtEl>
                                          <p:spTgt spid="41990"/>
                                        </p:tgtEl>
                                        <p:attrNameLst>
                                          <p:attrName>style.visibility</p:attrName>
                                        </p:attrNameLst>
                                      </p:cBhvr>
                                      <p:to>
                                        <p:strVal val="visible"/>
                                      </p:to>
                                    </p:set>
                                    <p:animEffect transition="in" filter="fade">
                                      <p:cBhvr>
                                        <p:cTn id="31" dur="1000"/>
                                        <p:tgtEl>
                                          <p:spTgt spid="41990"/>
                                        </p:tgtEl>
                                      </p:cBhvr>
                                    </p:animEffect>
                                  </p:childTnLst>
                                </p:cTn>
                              </p:par>
                            </p:childTnLst>
                          </p:cTn>
                        </p:par>
                        <p:par>
                          <p:cTn id="32" fill="hold">
                            <p:stCondLst>
                              <p:cond delay="8000"/>
                            </p:stCondLst>
                            <p:childTnLst>
                              <p:par>
                                <p:cTn id="33" presetID="10" presetClass="entr" presetSubtype="0" fill="hold" nodeType="afterEffect">
                                  <p:stCondLst>
                                    <p:cond delay="0"/>
                                  </p:stCondLst>
                                  <p:childTnLst>
                                    <p:set>
                                      <p:cBhvr>
                                        <p:cTn id="34" dur="1" fill="hold">
                                          <p:stCondLst>
                                            <p:cond delay="0"/>
                                          </p:stCondLst>
                                        </p:cTn>
                                        <p:tgtEl>
                                          <p:spTgt spid="41989"/>
                                        </p:tgtEl>
                                        <p:attrNameLst>
                                          <p:attrName>style.visibility</p:attrName>
                                        </p:attrNameLst>
                                      </p:cBhvr>
                                      <p:to>
                                        <p:strVal val="visible"/>
                                      </p:to>
                                    </p:set>
                                    <p:animEffect transition="in" filter="fade">
                                      <p:cBhvr>
                                        <p:cTn id="35" dur="1000"/>
                                        <p:tgtEl>
                                          <p:spTgt spid="419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7" name="Picture 4"/>
          <p:cNvPicPr>
            <a:picLocks noGrp="1" noChangeAspect="1" noChangeArrowheads="1"/>
          </p:cNvPicPr>
          <p:nvPr>
            <p:ph type="body" idx="1"/>
          </p:nvPr>
        </p:nvPicPr>
        <p:blipFill>
          <a:blip r:embed="rId2"/>
          <a:srcRect/>
          <a:stretch>
            <a:fillRect/>
          </a:stretch>
        </p:blipFill>
        <p:spPr>
          <a:xfrm>
            <a:off x="1042988" y="620713"/>
            <a:ext cx="7488237" cy="5614987"/>
          </a:xfr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bwMode="auto">
          <a:noFill/>
        </p:spPr>
        <p:txBody>
          <a:bodyPr vert="horz" wrap="square" lIns="91440" tIns="45720" rIns="91440" bIns="45720" numCol="1" anchorCtr="0" compatLnSpc="1">
            <a:prstTxWarp prst="textNoShape">
              <a:avLst/>
            </a:prstTxWarp>
          </a:bodyPr>
          <a:lstStyle/>
          <a:p>
            <a:endParaRPr lang="ru-RU" smtClean="0">
              <a:effectLst/>
            </a:endParaRPr>
          </a:p>
        </p:txBody>
      </p:sp>
      <p:sp>
        <p:nvSpPr>
          <p:cNvPr id="88067" name="Rectangle 3"/>
          <p:cNvSpPr>
            <a:spLocks noGrp="1"/>
          </p:cNvSpPr>
          <p:nvPr>
            <p:ph type="body" idx="1"/>
          </p:nvPr>
        </p:nvSpPr>
        <p:spPr/>
        <p:txBody>
          <a:bodyPr/>
          <a:lstStyle/>
          <a:p>
            <a:endParaRPr lang="ru-RU" smtClean="0"/>
          </a:p>
        </p:txBody>
      </p:sp>
      <p:pic>
        <p:nvPicPr>
          <p:cNvPr id="88068" name="Picture 4" descr="эмблема синяя"/>
          <p:cNvPicPr>
            <a:picLocks noChangeAspect="1" noChangeArrowheads="1"/>
          </p:cNvPicPr>
          <p:nvPr/>
        </p:nvPicPr>
        <p:blipFill>
          <a:blip r:embed="rId2">
            <a:clrChange>
              <a:clrFrom>
                <a:srgbClr val="FFFFFE"/>
              </a:clrFrom>
              <a:clrTo>
                <a:srgbClr val="FFFFFE">
                  <a:alpha val="0"/>
                </a:srgbClr>
              </a:clrTo>
            </a:clrChange>
          </a:blip>
          <a:srcRect/>
          <a:stretch>
            <a:fillRect/>
          </a:stretch>
        </p:blipFill>
        <p:spPr bwMode="auto">
          <a:xfrm>
            <a:off x="2249488" y="1106488"/>
            <a:ext cx="4643437" cy="464343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88068"/>
                                        </p:tgtEl>
                                        <p:attrNameLst>
                                          <p:attrName>style.visibility</p:attrName>
                                        </p:attrNameLst>
                                      </p:cBhvr>
                                      <p:to>
                                        <p:strVal val="visible"/>
                                      </p:to>
                                    </p:set>
                                    <p:anim calcmode="lin" valueType="num">
                                      <p:cBhvr>
                                        <p:cTn id="7" dur="2000" fill="hold"/>
                                        <p:tgtEl>
                                          <p:spTgt spid="88068"/>
                                        </p:tgtEl>
                                        <p:attrNameLst>
                                          <p:attrName>ppt_w</p:attrName>
                                        </p:attrNameLst>
                                      </p:cBhvr>
                                      <p:tavLst>
                                        <p:tav tm="0">
                                          <p:val>
                                            <p:fltVal val="0"/>
                                          </p:val>
                                        </p:tav>
                                        <p:tav tm="100000">
                                          <p:val>
                                            <p:strVal val="#ppt_w"/>
                                          </p:val>
                                        </p:tav>
                                      </p:tavLst>
                                    </p:anim>
                                    <p:anim calcmode="lin" valueType="num">
                                      <p:cBhvr>
                                        <p:cTn id="8" dur="2000" fill="hold"/>
                                        <p:tgtEl>
                                          <p:spTgt spid="880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1895</TotalTime>
  <Words>2052</Words>
  <Application>Microsoft Office PowerPoint</Application>
  <PresentationFormat>Экран (4:3)</PresentationFormat>
  <Paragraphs>113</Paragraphs>
  <Slides>41</Slides>
  <Notes>26</Notes>
  <HiddenSlides>0</HiddenSlides>
  <MMClips>0</MMClips>
  <ScaleCrop>false</ScaleCrop>
  <HeadingPairs>
    <vt:vector size="4" baseType="variant">
      <vt:variant>
        <vt:lpstr>Тема</vt:lpstr>
      </vt:variant>
      <vt:variant>
        <vt:i4>1</vt:i4>
      </vt:variant>
      <vt:variant>
        <vt:lpstr>Заголовки слайдов</vt:lpstr>
      </vt:variant>
      <vt:variant>
        <vt:i4>41</vt:i4>
      </vt:variant>
    </vt:vector>
  </HeadingPairs>
  <TitlesOfParts>
    <vt:vector size="42" baseType="lpstr">
      <vt:lpstr>Солнцестояние</vt:lpstr>
      <vt:lpstr>Московский государственный университет  культуры и искусств Факультет социально-культурной деятельности  Кафедра Менеджмента СКД совместно с ГБОУ Гимназии №1558 Росалии де Кастро Сп-1   Представляет творческо-познавательный проект   «Праздничная культура средневековья в ХХI»     в рамках года культуры в России  </vt:lpstr>
      <vt:lpstr>Праздничная культура</vt:lpstr>
      <vt:lpstr>Пасха</vt:lpstr>
      <vt:lpstr>Презентация PowerPoint</vt:lpstr>
      <vt:lpstr>Праздник Весны и Труда – Первомай</vt:lpstr>
      <vt:lpstr>Презентация PowerPoint</vt:lpstr>
      <vt:lpstr>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Скоморохи (скомрахи, глумцы, гусельники, игрецы, плясцы, весёлые люди) - странствующие актеры в Древней Руси, выступавшие как певцы, острословы, музыканты, исполнители сценок, дрессировщики, акробаты</vt:lpstr>
      <vt:lpstr>Развитие поэзии</vt:lpstr>
      <vt:lpstr>Презентация PowerPoint</vt:lpstr>
      <vt:lpstr>Презентация PowerPoint</vt:lpstr>
      <vt:lpstr>Презентация PowerPoint</vt:lpstr>
      <vt:lpstr>Презентация PowerPoint</vt:lpstr>
      <vt:lpstr>  </vt:lpstr>
      <vt:lpstr>Костюмы Средневековья для карнавала</vt:lpstr>
      <vt:lpstr>Карнавал</vt:lpstr>
      <vt:lpstr>Презентация PowerPoint</vt:lpstr>
      <vt:lpstr>В каждой стране свои карнавальные шествия, костюмы и маски</vt:lpstr>
      <vt:lpstr>Презентация PowerPoint</vt:lpstr>
      <vt:lpstr>Виды средневнковых масок</vt:lpstr>
      <vt:lpstr>Виды средневековых масок</vt:lpstr>
      <vt:lpstr>Старинные маски XVll - XlX вв.</vt:lpstr>
      <vt:lpstr>Презентация PowerPoint</vt:lpstr>
      <vt:lpstr>В каждом городе карнавал развивался по определённому сценарию, сложившемуся за многие годы. Во главе карнавала обычно стояли городские купеческие корпорации</vt:lpstr>
      <vt:lpstr>Презентация PowerPoint</vt:lpstr>
      <vt:lpstr>Костюмы средневековых карнавалов</vt:lpstr>
      <vt:lpstr>Современные костюмы для карнавалов</vt:lpstr>
      <vt:lpstr>Но даже эти костюмы не сравняться с костюмами с карнавала в Бразилии</vt:lpstr>
      <vt:lpstr>Презентация PowerPoint</vt:lpstr>
      <vt:lpstr>Представители своих стран</vt:lpstr>
      <vt:lpstr>Презентация PowerPoint</vt:lpstr>
      <vt:lpstr>Презентация PowerPoint</vt:lpstr>
      <vt:lpstr>Презентация PowerPoint</vt:lpstr>
    </vt:vector>
  </TitlesOfParts>
  <Company>Организация</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Праздничная культура средневековья</dc:title>
  <dc:creator>Customer</dc:creator>
  <cp:lastModifiedBy>Пользователь Windows</cp:lastModifiedBy>
  <cp:revision>46</cp:revision>
  <dcterms:created xsi:type="dcterms:W3CDTF">2014-03-25T16:23:29Z</dcterms:created>
  <dcterms:modified xsi:type="dcterms:W3CDTF">2014-05-30T09:04:08Z</dcterms:modified>
  <cp:contentStatus>Окончательное</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